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8" r:id="rId1"/>
  </p:sldMasterIdLst>
  <p:notesMasterIdLst>
    <p:notesMasterId r:id="rId34"/>
  </p:notesMasterIdLst>
  <p:handoutMasterIdLst>
    <p:handoutMasterId r:id="rId35"/>
  </p:handoutMasterIdLst>
  <p:sldIdLst>
    <p:sldId id="279" r:id="rId2"/>
    <p:sldId id="276" r:id="rId3"/>
    <p:sldId id="280" r:id="rId4"/>
    <p:sldId id="286" r:id="rId5"/>
    <p:sldId id="296" r:id="rId6"/>
    <p:sldId id="287" r:id="rId7"/>
    <p:sldId id="288" r:id="rId8"/>
    <p:sldId id="289" r:id="rId9"/>
    <p:sldId id="298" r:id="rId10"/>
    <p:sldId id="297" r:id="rId11"/>
    <p:sldId id="295" r:id="rId12"/>
    <p:sldId id="293" r:id="rId13"/>
    <p:sldId id="291" r:id="rId14"/>
    <p:sldId id="294" r:id="rId15"/>
    <p:sldId id="304" r:id="rId16"/>
    <p:sldId id="305" r:id="rId17"/>
    <p:sldId id="290" r:id="rId18"/>
    <p:sldId id="309" r:id="rId19"/>
    <p:sldId id="275" r:id="rId20"/>
    <p:sldId id="300" r:id="rId21"/>
    <p:sldId id="317" r:id="rId22"/>
    <p:sldId id="306" r:id="rId23"/>
    <p:sldId id="316" r:id="rId24"/>
    <p:sldId id="307" r:id="rId25"/>
    <p:sldId id="314" r:id="rId26"/>
    <p:sldId id="315" r:id="rId27"/>
    <p:sldId id="310" r:id="rId28"/>
    <p:sldId id="308" r:id="rId29"/>
    <p:sldId id="318" r:id="rId30"/>
    <p:sldId id="311" r:id="rId31"/>
    <p:sldId id="312" r:id="rId32"/>
    <p:sldId id="284" r:id="rId3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F2F"/>
    <a:srgbClr val="FFFFFF"/>
    <a:srgbClr val="FBB8A3"/>
    <a:srgbClr val="595959"/>
    <a:srgbClr val="F94C08"/>
    <a:srgbClr val="F84C08"/>
    <a:srgbClr val="F46900"/>
    <a:srgbClr val="E8E7E6"/>
    <a:srgbClr val="7F7F7F"/>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89" autoAdjust="0"/>
    <p:restoredTop sz="94660"/>
  </p:normalViewPr>
  <p:slideViewPr>
    <p:cSldViewPr snapToGrid="0" showGuides="1">
      <p:cViewPr varScale="1">
        <p:scale>
          <a:sx n="105" d="100"/>
          <a:sy n="105" d="100"/>
        </p:scale>
        <p:origin x="942" y="114"/>
      </p:cViewPr>
      <p:guideLst/>
    </p:cSldViewPr>
  </p:slideViewPr>
  <p:notesTextViewPr>
    <p:cViewPr>
      <p:scale>
        <a:sx n="1" d="1"/>
        <a:sy n="1" d="1"/>
      </p:scale>
      <p:origin x="0" y="0"/>
    </p:cViewPr>
  </p:notesTextViewPr>
  <p:notesViewPr>
    <p:cSldViewPr snapToGrid="0" showGuides="1">
      <p:cViewPr varScale="1">
        <p:scale>
          <a:sx n="81" d="100"/>
          <a:sy n="81" d="100"/>
        </p:scale>
        <p:origin x="368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Light" panose="020B0502040204020203"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Light" panose="020B0502040204020203" pitchFamily="34" charset="-122"/>
              </a:rPr>
              <a:t>2024-04-10</a:t>
            </a:fld>
            <a:endParaRPr lang="zh-CN" altLang="en-US">
              <a:latin typeface="微软雅黑 Light" panose="020B0502040204020203"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Light" panose="020B0502040204020203"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Light" panose="020B0502040204020203" pitchFamily="34" charset="-122"/>
              </a:rPr>
              <a:t>‹#›</a:t>
            </a:fld>
            <a:endParaRPr lang="zh-CN" altLang="en-US">
              <a:latin typeface="微软雅黑 Light" panose="020B0502040204020203" pitchFamily="34"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Light" panose="020B0502040204020203" pitchFamily="34" charset="-122"/>
                <a:ea typeface="微软雅黑 Light" panose="020B0502040204020203" pitchFamily="34" charset="-122"/>
                <a:cs typeface="微软雅黑 Light" panose="020B0502040204020203"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Light" panose="020B0502040204020203" pitchFamily="34" charset="-122"/>
                <a:ea typeface="微软雅黑 Light" panose="020B0502040204020203" pitchFamily="34" charset="-122"/>
                <a:cs typeface="微软雅黑 Light" panose="020B0502040204020203" pitchFamily="34" charset="-122"/>
              </a:defRPr>
            </a:lvl1pPr>
          </a:lstStyle>
          <a:p>
            <a:fld id="{D2A48B96-639E-45A3-A0BA-2464DFDB1FAA}" type="datetimeFigureOut">
              <a:rPr lang="zh-CN" altLang="en-US" smtClean="0"/>
              <a:pPr/>
              <a:t>2024-04-10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Light" panose="020B0502040204020203" pitchFamily="34" charset="-122"/>
                <a:ea typeface="微软雅黑 Light" panose="020B0502040204020203" pitchFamily="34" charset="-122"/>
                <a:cs typeface="微软雅黑 Light" panose="020B0502040204020203"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Light" panose="020B0502040204020203" pitchFamily="34" charset="-122"/>
                <a:ea typeface="微软雅黑 Light" panose="020B0502040204020203" pitchFamily="34" charset="-122"/>
                <a:cs typeface="微软雅黑 Light" panose="020B0502040204020203" pitchFamily="34" charset="-122"/>
              </a:defRPr>
            </a:lvl1pPr>
          </a:lstStyle>
          <a:p>
            <a:fld id="{A6837353-30EB-4A48-80EB-173D804AEF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Light" panose="020B0502040204020203" pitchFamily="34" charset="-122"/>
        <a:ea typeface="微软雅黑 Light" panose="020B0502040204020203" pitchFamily="34" charset="-122"/>
        <a:cs typeface="微软雅黑 Light" panose="020B0502040204020203" pitchFamily="34" charset="-122"/>
      </a:defRPr>
    </a:lvl1pPr>
    <a:lvl2pPr marL="457200" algn="l" defTabSz="914400" rtl="0" eaLnBrk="1" latinLnBrk="0" hangingPunct="1">
      <a:defRPr sz="1200" kern="1200">
        <a:solidFill>
          <a:schemeClr val="tx1"/>
        </a:solidFill>
        <a:latin typeface="微软雅黑 Light" panose="020B0502040204020203" pitchFamily="34" charset="-122"/>
        <a:ea typeface="微软雅黑 Light" panose="020B0502040204020203" pitchFamily="34" charset="-122"/>
        <a:cs typeface="微软雅黑 Light" panose="020B0502040204020203" pitchFamily="34" charset="-122"/>
      </a:defRPr>
    </a:lvl2pPr>
    <a:lvl3pPr marL="914400" algn="l" defTabSz="914400" rtl="0" eaLnBrk="1" latinLnBrk="0" hangingPunct="1">
      <a:defRPr sz="1200" kern="1200">
        <a:solidFill>
          <a:schemeClr val="tx1"/>
        </a:solidFill>
        <a:latin typeface="微软雅黑 Light" panose="020B0502040204020203" pitchFamily="34" charset="-122"/>
        <a:ea typeface="微软雅黑 Light" panose="020B0502040204020203" pitchFamily="34" charset="-122"/>
        <a:cs typeface="微软雅黑 Light" panose="020B0502040204020203" pitchFamily="34" charset="-122"/>
      </a:defRPr>
    </a:lvl3pPr>
    <a:lvl4pPr marL="1371600" algn="l" defTabSz="914400" rtl="0" eaLnBrk="1" latinLnBrk="0" hangingPunct="1">
      <a:defRPr sz="1200" kern="1200">
        <a:solidFill>
          <a:schemeClr val="tx1"/>
        </a:solidFill>
        <a:latin typeface="微软雅黑 Light" panose="020B0502040204020203" pitchFamily="34" charset="-122"/>
        <a:ea typeface="微软雅黑 Light" panose="020B0502040204020203" pitchFamily="34" charset="-122"/>
        <a:cs typeface="微软雅黑 Light" panose="020B0502040204020203" pitchFamily="34" charset="-122"/>
      </a:defRPr>
    </a:lvl4pPr>
    <a:lvl5pPr marL="1828800" algn="l" defTabSz="914400" rtl="0" eaLnBrk="1" latinLnBrk="0" hangingPunct="1">
      <a:defRPr sz="1200" kern="1200">
        <a:solidFill>
          <a:schemeClr val="tx1"/>
        </a:solidFill>
        <a:latin typeface="微软雅黑 Light" panose="020B0502040204020203" pitchFamily="34" charset="-122"/>
        <a:ea typeface="微软雅黑 Light" panose="020B0502040204020203" pitchFamily="34" charset="-122"/>
        <a:cs typeface="微软雅黑 Light" panose="020B0502040204020203" pitchFamily="34"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pPr/>
              <a:t>13</a:t>
            </a:fld>
            <a:endParaRPr lang="zh-CN" altLang="en-US"/>
          </a:p>
        </p:txBody>
      </p:sp>
    </p:spTree>
    <p:extLst>
      <p:ext uri="{BB962C8B-B14F-4D97-AF65-F5344CB8AC3E}">
        <p14:creationId xmlns:p14="http://schemas.microsoft.com/office/powerpoint/2010/main" val="22788710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4.jpe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23" name="图形 22">
            <a:extLst>
              <a:ext uri="{FF2B5EF4-FFF2-40B4-BE49-F238E27FC236}">
                <a16:creationId xmlns:a16="http://schemas.microsoft.com/office/drawing/2014/main" id="{F60AA742-E66D-E3FB-D663-94777BDF0737}"/>
              </a:ext>
            </a:extLst>
          </p:cNvPr>
          <p:cNvPicPr>
            <a:picLocks noChangeAspect="1"/>
          </p:cNvPicPr>
          <p:nvPr userDrawn="1"/>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rot="16200000" flipH="1">
            <a:off x="3399319" y="-1908268"/>
            <a:ext cx="1410678" cy="7620726"/>
          </a:xfrm>
          <a:prstGeom prst="rect">
            <a:avLst/>
          </a:prstGeom>
        </p:spPr>
      </p:pic>
      <p:pic>
        <p:nvPicPr>
          <p:cNvPr id="3" name="图片 2" descr="图片包含 图标&#10;&#10;描述已自动生成">
            <a:extLst>
              <a:ext uri="{FF2B5EF4-FFF2-40B4-BE49-F238E27FC236}">
                <a16:creationId xmlns:a16="http://schemas.microsoft.com/office/drawing/2014/main" id="{9A49755A-5020-A566-E183-CAF1732B3C1F}"/>
              </a:ext>
            </a:extLst>
          </p:cNvPr>
          <p:cNvPicPr>
            <a:picLocks noChangeAspect="1"/>
          </p:cNvPicPr>
          <p:nvPr userDrawn="1"/>
        </p:nvPicPr>
        <p:blipFill>
          <a:blip r:embed="rId5" cstate="screen">
            <a:extLst>
              <a:ext uri="{28A0092B-C50C-407E-A947-70E740481C1C}">
                <a14:useLocalDpi xmlns:a14="http://schemas.microsoft.com/office/drawing/2010/main"/>
              </a:ext>
            </a:extLst>
          </a:blip>
          <a:srcRect t="439"/>
          <a:stretch>
            <a:fillRect/>
          </a:stretch>
        </p:blipFill>
        <p:spPr>
          <a:xfrm>
            <a:off x="7963486" y="0"/>
            <a:ext cx="4228514" cy="6858000"/>
          </a:xfrm>
          <a:custGeom>
            <a:avLst/>
            <a:gdLst>
              <a:gd name="connsiteX0" fmla="*/ 0 w 4228514"/>
              <a:gd name="connsiteY0" fmla="*/ 0 h 6858000"/>
              <a:gd name="connsiteX1" fmla="*/ 4228514 w 4228514"/>
              <a:gd name="connsiteY1" fmla="*/ 0 h 6858000"/>
              <a:gd name="connsiteX2" fmla="*/ 4228514 w 4228514"/>
              <a:gd name="connsiteY2" fmla="*/ 6858000 h 6858000"/>
              <a:gd name="connsiteX3" fmla="*/ 0 w 422851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28514" h="6858000">
                <a:moveTo>
                  <a:pt x="0" y="0"/>
                </a:moveTo>
                <a:lnTo>
                  <a:pt x="4228514" y="0"/>
                </a:lnTo>
                <a:lnTo>
                  <a:pt x="4228514" y="6858000"/>
                </a:lnTo>
                <a:lnTo>
                  <a:pt x="0" y="6858000"/>
                </a:lnTo>
                <a:close/>
              </a:path>
            </a:pathLst>
          </a:custGeom>
        </p:spPr>
      </p:pic>
      <p:pic>
        <p:nvPicPr>
          <p:cNvPr id="24" name="图片 23" descr="图片包含 图标&#10;&#10;描述已自动生成">
            <a:extLst>
              <a:ext uri="{FF2B5EF4-FFF2-40B4-BE49-F238E27FC236}">
                <a16:creationId xmlns:a16="http://schemas.microsoft.com/office/drawing/2014/main" id="{40B3BF7C-708E-5AE9-96B1-C1155D40AA18}"/>
              </a:ext>
            </a:extLst>
          </p:cNvPr>
          <p:cNvPicPr>
            <a:picLocks noChangeAspect="1"/>
          </p:cNvPicPr>
          <p:nvPr userDrawn="1"/>
        </p:nvPicPr>
        <p:blipFill>
          <a:blip r:embed="rId5">
            <a:alphaModFix amt="10000"/>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rot="10800000">
            <a:off x="0" y="-2889"/>
            <a:ext cx="4209942" cy="6858002"/>
          </a:xfrm>
          <a:prstGeom prst="rect">
            <a:avLst/>
          </a:prstGeom>
        </p:spPr>
      </p:pic>
      <p:pic>
        <p:nvPicPr>
          <p:cNvPr id="27" name="图片 26" descr="背景图案&#10;&#10;描述已自动生成">
            <a:extLst>
              <a:ext uri="{FF2B5EF4-FFF2-40B4-BE49-F238E27FC236}">
                <a16:creationId xmlns:a16="http://schemas.microsoft.com/office/drawing/2014/main" id="{697F483E-0045-2DF1-600E-DA7A38FF8CB0}"/>
              </a:ext>
            </a:extLst>
          </p:cNvPr>
          <p:cNvPicPr>
            <a:picLocks noChangeAspect="1"/>
          </p:cNvPicPr>
          <p:nvPr userDrawn="1"/>
        </p:nvPicPr>
        <p:blipFill rotWithShape="1">
          <a:blip r:embed="rId6" cstate="screen">
            <a:alphaModFix amt="20000"/>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2" name="标题 1">
            <a:extLst>
              <a:ext uri="{FF2B5EF4-FFF2-40B4-BE49-F238E27FC236}">
                <a16:creationId xmlns:a16="http://schemas.microsoft.com/office/drawing/2014/main" id="{E545B57F-7D9D-4AD8-9FE4-E5267D65BB87}"/>
              </a:ext>
            </a:extLst>
          </p:cNvPr>
          <p:cNvSpPr>
            <a:spLocks noGrp="1"/>
          </p:cNvSpPr>
          <p:nvPr>
            <p:ph type="ctrTitle" hasCustomPrompt="1"/>
          </p:nvPr>
        </p:nvSpPr>
        <p:spPr>
          <a:xfrm>
            <a:off x="1025070" y="2586632"/>
            <a:ext cx="6278642" cy="830997"/>
          </a:xfrm>
          <a:prstGeom prst="rect">
            <a:avLst/>
          </a:prstGeom>
        </p:spPr>
        <p:txBody>
          <a:bodyPr wrap="none" lIns="0" tIns="0" rIns="0" bIns="0">
            <a:spAutoFit/>
          </a:bodyPr>
          <a:lstStyle>
            <a:lvl1pPr>
              <a:defRPr lang="zh-CN" altLang="en-US" sz="6000" spc="120" dirty="0">
                <a:gradFill>
                  <a:gsLst>
                    <a:gs pos="100000">
                      <a:schemeClr val="accent1"/>
                    </a:gs>
                    <a:gs pos="55000">
                      <a:schemeClr val="accent3"/>
                    </a:gs>
                    <a:gs pos="0">
                      <a:schemeClr val="accent2"/>
                    </a:gs>
                  </a:gsLst>
                  <a:lin ang="2700000" scaled="1"/>
                </a:gradFill>
                <a:latin typeface="+mj-ea"/>
                <a:cs typeface="+mn-cs"/>
              </a:defRPr>
            </a:lvl1pPr>
          </a:lstStyle>
          <a:p>
            <a:pPr marL="0" lvl="0">
              <a:spcBef>
                <a:spcPts val="1000"/>
              </a:spcBef>
            </a:pPr>
            <a:r>
              <a:rPr lang="zh-CN" altLang="en-US"/>
              <a:t>橙色简约汇报模板</a:t>
            </a:r>
            <a:endParaRPr lang="zh-CN" altLang="en-US" dirty="0"/>
          </a:p>
        </p:txBody>
      </p:sp>
      <p:cxnSp>
        <p:nvCxnSpPr>
          <p:cNvPr id="43" name="直接连接符 42">
            <a:extLst>
              <a:ext uri="{FF2B5EF4-FFF2-40B4-BE49-F238E27FC236}">
                <a16:creationId xmlns:a16="http://schemas.microsoft.com/office/drawing/2014/main" id="{E63CECEC-4FF2-737B-59AB-6470185AF386}"/>
              </a:ext>
            </a:extLst>
          </p:cNvPr>
          <p:cNvCxnSpPr/>
          <p:nvPr userDrawn="1">
            <p:custDataLst>
              <p:tags r:id="rId1"/>
            </p:custDataLst>
          </p:nvPr>
        </p:nvCxnSpPr>
        <p:spPr>
          <a:xfrm>
            <a:off x="3583767" y="3904366"/>
            <a:ext cx="3547437" cy="0"/>
          </a:xfrm>
          <a:prstGeom prst="line">
            <a:avLst/>
          </a:prstGeom>
          <a:ln w="7366">
            <a:solidFill>
              <a:schemeClr val="bg1">
                <a:lumMod val="65000"/>
              </a:schemeClr>
            </a:solidFill>
          </a:ln>
          <a:effectLst/>
        </p:spPr>
        <p:style>
          <a:lnRef idx="1">
            <a:schemeClr val="dk1"/>
          </a:lnRef>
          <a:fillRef idx="0">
            <a:schemeClr val="dk1"/>
          </a:fillRef>
          <a:effectRef idx="0">
            <a:schemeClr val="dk1"/>
          </a:effectRef>
          <a:fontRef idx="minor">
            <a:schemeClr val="tx1"/>
          </a:fontRef>
        </p:style>
      </p:cxnSp>
      <p:pic>
        <p:nvPicPr>
          <p:cNvPr id="5" name="图形 4">
            <a:extLst>
              <a:ext uri="{FF2B5EF4-FFF2-40B4-BE49-F238E27FC236}">
                <a16:creationId xmlns:a16="http://schemas.microsoft.com/office/drawing/2014/main" id="{AAE5388D-9538-6DC7-AAAA-DF91634BA002}"/>
              </a:ext>
            </a:extLst>
          </p:cNvPr>
          <p:cNvPicPr>
            <a:picLocks noChangeAspect="1"/>
          </p:cNvPicPr>
          <p:nvPr userDrawn="1"/>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rot="16200000" flipH="1">
            <a:off x="3427038" y="2149"/>
            <a:ext cx="1500798" cy="8107571"/>
          </a:xfrm>
          <a:prstGeom prst="rect">
            <a:avLst/>
          </a:prstGeom>
        </p:spPr>
      </p:pic>
      <p:grpSp>
        <p:nvGrpSpPr>
          <p:cNvPr id="6" name="组合 5">
            <a:extLst>
              <a:ext uri="{FF2B5EF4-FFF2-40B4-BE49-F238E27FC236}">
                <a16:creationId xmlns:a16="http://schemas.microsoft.com/office/drawing/2014/main" id="{1B075B77-F7F8-CAB6-75C9-BD1AF38E4649}"/>
              </a:ext>
            </a:extLst>
          </p:cNvPr>
          <p:cNvGrpSpPr/>
          <p:nvPr userDrawn="1"/>
        </p:nvGrpSpPr>
        <p:grpSpPr>
          <a:xfrm>
            <a:off x="1340247" y="273605"/>
            <a:ext cx="8042102" cy="488970"/>
            <a:chOff x="1340247" y="273605"/>
            <a:chExt cx="8042102" cy="488970"/>
          </a:xfrm>
        </p:grpSpPr>
        <p:sp>
          <p:nvSpPr>
            <p:cNvPr id="7" name="任意多边形: 形状 6">
              <a:extLst>
                <a:ext uri="{FF2B5EF4-FFF2-40B4-BE49-F238E27FC236}">
                  <a16:creationId xmlns:a16="http://schemas.microsoft.com/office/drawing/2014/main" id="{CF47CC76-8F42-7A51-DFA2-67D746B3456D}"/>
                </a:ext>
              </a:extLst>
            </p:cNvPr>
            <p:cNvSpPr/>
            <p:nvPr/>
          </p:nvSpPr>
          <p:spPr>
            <a:xfrm rot="5400000" flipV="1">
              <a:off x="4388974" y="537191"/>
              <a:ext cx="96144" cy="53305"/>
            </a:xfrm>
            <a:custGeom>
              <a:avLst/>
              <a:gdLst>
                <a:gd name="connsiteX0" fmla="*/ 96146 w 96144"/>
                <a:gd name="connsiteY0" fmla="*/ 5200 h 53305"/>
                <a:gd name="connsiteX1" fmla="*/ 94529 w 96144"/>
                <a:gd name="connsiteY1" fmla="*/ 8918 h 53305"/>
                <a:gd name="connsiteX2" fmla="*/ 51853 w 96144"/>
                <a:gd name="connsiteY2" fmla="*/ 51756 h 53305"/>
                <a:gd name="connsiteX3" fmla="*/ 44417 w 96144"/>
                <a:gd name="connsiteY3" fmla="*/ 51756 h 53305"/>
                <a:gd name="connsiteX4" fmla="*/ 1579 w 96144"/>
                <a:gd name="connsiteY4" fmla="*/ 8918 h 53305"/>
                <a:gd name="connsiteX5" fmla="*/ 1457 w 96144"/>
                <a:gd name="connsiteY5" fmla="*/ 1611 h 53305"/>
                <a:gd name="connsiteX6" fmla="*/ 1579 w 96144"/>
                <a:gd name="connsiteY6" fmla="*/ 1482 h 53305"/>
                <a:gd name="connsiteX7" fmla="*/ 9123 w 96144"/>
                <a:gd name="connsiteY7" fmla="*/ 1433 h 53305"/>
                <a:gd name="connsiteX8" fmla="*/ 9176 w 96144"/>
                <a:gd name="connsiteY8" fmla="*/ 1482 h 53305"/>
                <a:gd name="connsiteX9" fmla="*/ 48135 w 96144"/>
                <a:gd name="connsiteY9" fmla="*/ 40440 h 53305"/>
                <a:gd name="connsiteX10" fmla="*/ 87093 w 96144"/>
                <a:gd name="connsiteY10" fmla="*/ 1482 h 53305"/>
                <a:gd name="connsiteX11" fmla="*/ 94408 w 96144"/>
                <a:gd name="connsiteY11" fmla="*/ 1352 h 53305"/>
                <a:gd name="connsiteX12" fmla="*/ 94529 w 96144"/>
                <a:gd name="connsiteY12" fmla="*/ 1482 h 53305"/>
                <a:gd name="connsiteX13" fmla="*/ 96146 w 96144"/>
                <a:gd name="connsiteY13" fmla="*/ 5200 h 53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6144" h="53305">
                  <a:moveTo>
                    <a:pt x="96146" y="5200"/>
                  </a:moveTo>
                  <a:cubicBezTo>
                    <a:pt x="96175" y="6622"/>
                    <a:pt x="95585" y="7980"/>
                    <a:pt x="94529" y="8918"/>
                  </a:cubicBezTo>
                  <a:lnTo>
                    <a:pt x="51853" y="51756"/>
                  </a:lnTo>
                  <a:cubicBezTo>
                    <a:pt x="49750" y="53680"/>
                    <a:pt x="46520" y="53680"/>
                    <a:pt x="44417" y="51756"/>
                  </a:cubicBezTo>
                  <a:lnTo>
                    <a:pt x="1579" y="8918"/>
                  </a:lnTo>
                  <a:cubicBezTo>
                    <a:pt x="-474" y="6929"/>
                    <a:pt x="-529" y="3664"/>
                    <a:pt x="1457" y="1611"/>
                  </a:cubicBezTo>
                  <a:cubicBezTo>
                    <a:pt x="1496" y="1563"/>
                    <a:pt x="1538" y="1514"/>
                    <a:pt x="1579" y="1482"/>
                  </a:cubicBezTo>
                  <a:cubicBezTo>
                    <a:pt x="3648" y="-620"/>
                    <a:pt x="7025" y="-636"/>
                    <a:pt x="9123" y="1433"/>
                  </a:cubicBezTo>
                  <a:cubicBezTo>
                    <a:pt x="9141" y="1450"/>
                    <a:pt x="9159" y="1465"/>
                    <a:pt x="9176" y="1482"/>
                  </a:cubicBezTo>
                  <a:lnTo>
                    <a:pt x="48135" y="40440"/>
                  </a:lnTo>
                  <a:lnTo>
                    <a:pt x="87093" y="1482"/>
                  </a:lnTo>
                  <a:cubicBezTo>
                    <a:pt x="89080" y="-571"/>
                    <a:pt x="92355" y="-620"/>
                    <a:pt x="94408" y="1352"/>
                  </a:cubicBezTo>
                  <a:cubicBezTo>
                    <a:pt x="94449" y="1401"/>
                    <a:pt x="94489" y="1433"/>
                    <a:pt x="94529" y="1482"/>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0" name="任意多边形: 形状 9">
              <a:extLst>
                <a:ext uri="{FF2B5EF4-FFF2-40B4-BE49-F238E27FC236}">
                  <a16:creationId xmlns:a16="http://schemas.microsoft.com/office/drawing/2014/main" id="{89BE0BFD-7567-F9E0-A37C-0C66A26AA7A6}"/>
                </a:ext>
              </a:extLst>
            </p:cNvPr>
            <p:cNvSpPr/>
            <p:nvPr/>
          </p:nvSpPr>
          <p:spPr>
            <a:xfrm rot="5400000" flipV="1">
              <a:off x="4435433" y="537449"/>
              <a:ext cx="96144" cy="52788"/>
            </a:xfrm>
            <a:custGeom>
              <a:avLst/>
              <a:gdLst>
                <a:gd name="connsiteX0" fmla="*/ 96146 w 96144"/>
                <a:gd name="connsiteY0" fmla="*/ 4553 h 52788"/>
                <a:gd name="connsiteX1" fmla="*/ 94529 w 96144"/>
                <a:gd name="connsiteY1" fmla="*/ 8271 h 52788"/>
                <a:gd name="connsiteX2" fmla="*/ 51853 w 96144"/>
                <a:gd name="connsiteY2" fmla="*/ 51109 h 52788"/>
                <a:gd name="connsiteX3" fmla="*/ 44538 w 96144"/>
                <a:gd name="connsiteY3" fmla="*/ 51223 h 52788"/>
                <a:gd name="connsiteX4" fmla="*/ 44417 w 96144"/>
                <a:gd name="connsiteY4" fmla="*/ 51109 h 52788"/>
                <a:gd name="connsiteX5" fmla="*/ 1579 w 96144"/>
                <a:gd name="connsiteY5" fmla="*/ 8918 h 52788"/>
                <a:gd name="connsiteX6" fmla="*/ 1457 w 96144"/>
                <a:gd name="connsiteY6" fmla="*/ 1611 h 52788"/>
                <a:gd name="connsiteX7" fmla="*/ 1579 w 96144"/>
                <a:gd name="connsiteY7" fmla="*/ 1482 h 52788"/>
                <a:gd name="connsiteX8" fmla="*/ 9123 w 96144"/>
                <a:gd name="connsiteY8" fmla="*/ 1433 h 52788"/>
                <a:gd name="connsiteX9" fmla="*/ 9176 w 96144"/>
                <a:gd name="connsiteY9" fmla="*/ 1482 h 52788"/>
                <a:gd name="connsiteX10" fmla="*/ 48135 w 96144"/>
                <a:gd name="connsiteY10" fmla="*/ 40440 h 52788"/>
                <a:gd name="connsiteX11" fmla="*/ 87093 w 96144"/>
                <a:gd name="connsiteY11" fmla="*/ 1482 h 52788"/>
                <a:gd name="connsiteX12" fmla="*/ 94408 w 96144"/>
                <a:gd name="connsiteY12" fmla="*/ 1368 h 52788"/>
                <a:gd name="connsiteX13" fmla="*/ 94529 w 96144"/>
                <a:gd name="connsiteY13" fmla="*/ 1482 h 52788"/>
                <a:gd name="connsiteX14" fmla="*/ 96146 w 96144"/>
                <a:gd name="connsiteY14" fmla="*/ 5200 h 5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6144" h="52788">
                  <a:moveTo>
                    <a:pt x="96146" y="4553"/>
                  </a:moveTo>
                  <a:cubicBezTo>
                    <a:pt x="96175" y="5976"/>
                    <a:pt x="95585" y="7334"/>
                    <a:pt x="94529" y="8271"/>
                  </a:cubicBezTo>
                  <a:lnTo>
                    <a:pt x="51853" y="51109"/>
                  </a:lnTo>
                  <a:cubicBezTo>
                    <a:pt x="49866" y="53162"/>
                    <a:pt x="46591" y="53211"/>
                    <a:pt x="44538" y="51223"/>
                  </a:cubicBezTo>
                  <a:cubicBezTo>
                    <a:pt x="44498" y="51190"/>
                    <a:pt x="44457" y="51158"/>
                    <a:pt x="44417" y="51109"/>
                  </a:cubicBezTo>
                  <a:lnTo>
                    <a:pt x="1579" y="8918"/>
                  </a:lnTo>
                  <a:cubicBezTo>
                    <a:pt x="-474" y="6930"/>
                    <a:pt x="-529" y="3664"/>
                    <a:pt x="1457" y="1611"/>
                  </a:cubicBezTo>
                  <a:cubicBezTo>
                    <a:pt x="1496" y="1563"/>
                    <a:pt x="1538" y="1514"/>
                    <a:pt x="1579" y="1482"/>
                  </a:cubicBezTo>
                  <a:cubicBezTo>
                    <a:pt x="3648" y="-620"/>
                    <a:pt x="7025" y="-636"/>
                    <a:pt x="9123" y="1433"/>
                  </a:cubicBezTo>
                  <a:cubicBezTo>
                    <a:pt x="9141" y="1449"/>
                    <a:pt x="9159" y="1466"/>
                    <a:pt x="9176" y="1482"/>
                  </a:cubicBezTo>
                  <a:lnTo>
                    <a:pt x="48135" y="40440"/>
                  </a:lnTo>
                  <a:lnTo>
                    <a:pt x="87093" y="1482"/>
                  </a:lnTo>
                  <a:cubicBezTo>
                    <a:pt x="89080" y="-571"/>
                    <a:pt x="92355" y="-620"/>
                    <a:pt x="94408" y="1368"/>
                  </a:cubicBezTo>
                  <a:cubicBezTo>
                    <a:pt x="94449" y="1401"/>
                    <a:pt x="94489" y="1433"/>
                    <a:pt x="94529" y="1482"/>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1" name="任意多边形: 形状 10">
              <a:extLst>
                <a:ext uri="{FF2B5EF4-FFF2-40B4-BE49-F238E27FC236}">
                  <a16:creationId xmlns:a16="http://schemas.microsoft.com/office/drawing/2014/main" id="{08221080-546D-2BEE-7642-E2A7A3F639A4}"/>
                </a:ext>
              </a:extLst>
            </p:cNvPr>
            <p:cNvSpPr/>
            <p:nvPr/>
          </p:nvSpPr>
          <p:spPr>
            <a:xfrm rot="5400000" flipV="1">
              <a:off x="4481102" y="537206"/>
              <a:ext cx="96144" cy="53275"/>
            </a:xfrm>
            <a:custGeom>
              <a:avLst/>
              <a:gdLst>
                <a:gd name="connsiteX0" fmla="*/ 96146 w 96144"/>
                <a:gd name="connsiteY0" fmla="*/ 5200 h 53275"/>
                <a:gd name="connsiteX1" fmla="*/ 94529 w 96144"/>
                <a:gd name="connsiteY1" fmla="*/ 8918 h 53275"/>
                <a:gd name="connsiteX2" fmla="*/ 51853 w 96144"/>
                <a:gd name="connsiteY2" fmla="*/ 51595 h 53275"/>
                <a:gd name="connsiteX3" fmla="*/ 44538 w 96144"/>
                <a:gd name="connsiteY3" fmla="*/ 51724 h 53275"/>
                <a:gd name="connsiteX4" fmla="*/ 44417 w 96144"/>
                <a:gd name="connsiteY4" fmla="*/ 51595 h 53275"/>
                <a:gd name="connsiteX5" fmla="*/ 1579 w 96144"/>
                <a:gd name="connsiteY5" fmla="*/ 8918 h 53275"/>
                <a:gd name="connsiteX6" fmla="*/ 1457 w 96144"/>
                <a:gd name="connsiteY6" fmla="*/ 1611 h 53275"/>
                <a:gd name="connsiteX7" fmla="*/ 1579 w 96144"/>
                <a:gd name="connsiteY7" fmla="*/ 1482 h 53275"/>
                <a:gd name="connsiteX8" fmla="*/ 9123 w 96144"/>
                <a:gd name="connsiteY8" fmla="*/ 1433 h 53275"/>
                <a:gd name="connsiteX9" fmla="*/ 9176 w 96144"/>
                <a:gd name="connsiteY9" fmla="*/ 1482 h 53275"/>
                <a:gd name="connsiteX10" fmla="*/ 48135 w 96144"/>
                <a:gd name="connsiteY10" fmla="*/ 40440 h 53275"/>
                <a:gd name="connsiteX11" fmla="*/ 87093 w 96144"/>
                <a:gd name="connsiteY11" fmla="*/ 1482 h 53275"/>
                <a:gd name="connsiteX12" fmla="*/ 94408 w 96144"/>
                <a:gd name="connsiteY12" fmla="*/ 1353 h 53275"/>
                <a:gd name="connsiteX13" fmla="*/ 94529 w 96144"/>
                <a:gd name="connsiteY13" fmla="*/ 1482 h 53275"/>
                <a:gd name="connsiteX14" fmla="*/ 96146 w 96144"/>
                <a:gd name="connsiteY14" fmla="*/ 5200 h 53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6144" h="53275">
                  <a:moveTo>
                    <a:pt x="96146" y="5200"/>
                  </a:moveTo>
                  <a:cubicBezTo>
                    <a:pt x="96175" y="6622"/>
                    <a:pt x="95585" y="7980"/>
                    <a:pt x="94529" y="8918"/>
                  </a:cubicBezTo>
                  <a:lnTo>
                    <a:pt x="51853" y="51595"/>
                  </a:lnTo>
                  <a:cubicBezTo>
                    <a:pt x="49866" y="53647"/>
                    <a:pt x="46591" y="53696"/>
                    <a:pt x="44538" y="51724"/>
                  </a:cubicBezTo>
                  <a:cubicBezTo>
                    <a:pt x="44498" y="51675"/>
                    <a:pt x="44457" y="51643"/>
                    <a:pt x="44417" y="51595"/>
                  </a:cubicBezTo>
                  <a:lnTo>
                    <a:pt x="1579" y="8918"/>
                  </a:lnTo>
                  <a:cubicBezTo>
                    <a:pt x="-474" y="6930"/>
                    <a:pt x="-529" y="3664"/>
                    <a:pt x="1457" y="1611"/>
                  </a:cubicBezTo>
                  <a:cubicBezTo>
                    <a:pt x="1496" y="1563"/>
                    <a:pt x="1538" y="1514"/>
                    <a:pt x="1579" y="1482"/>
                  </a:cubicBezTo>
                  <a:cubicBezTo>
                    <a:pt x="3648" y="-620"/>
                    <a:pt x="7025" y="-636"/>
                    <a:pt x="9123" y="1433"/>
                  </a:cubicBezTo>
                  <a:cubicBezTo>
                    <a:pt x="9141" y="1449"/>
                    <a:pt x="9159" y="1466"/>
                    <a:pt x="9176" y="1482"/>
                  </a:cubicBezTo>
                  <a:lnTo>
                    <a:pt x="48135" y="40440"/>
                  </a:lnTo>
                  <a:lnTo>
                    <a:pt x="87093" y="1482"/>
                  </a:lnTo>
                  <a:cubicBezTo>
                    <a:pt x="89080" y="-571"/>
                    <a:pt x="92355" y="-620"/>
                    <a:pt x="94408" y="1353"/>
                  </a:cubicBezTo>
                  <a:cubicBezTo>
                    <a:pt x="94449" y="1401"/>
                    <a:pt x="94489" y="1433"/>
                    <a:pt x="94529" y="1482"/>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2" name="任意多边形: 形状 11">
              <a:extLst>
                <a:ext uri="{FF2B5EF4-FFF2-40B4-BE49-F238E27FC236}">
                  <a16:creationId xmlns:a16="http://schemas.microsoft.com/office/drawing/2014/main" id="{D73543EE-8C27-C2BE-9C73-C8EFA148535A}"/>
                </a:ext>
              </a:extLst>
            </p:cNvPr>
            <p:cNvSpPr/>
            <p:nvPr/>
          </p:nvSpPr>
          <p:spPr>
            <a:xfrm rot="5400000" flipV="1">
              <a:off x="4527188" y="537191"/>
              <a:ext cx="96144" cy="53305"/>
            </a:xfrm>
            <a:custGeom>
              <a:avLst/>
              <a:gdLst>
                <a:gd name="connsiteX0" fmla="*/ 96146 w 96144"/>
                <a:gd name="connsiteY0" fmla="*/ 5200 h 53305"/>
                <a:gd name="connsiteX1" fmla="*/ 94529 w 96144"/>
                <a:gd name="connsiteY1" fmla="*/ 8918 h 53305"/>
                <a:gd name="connsiteX2" fmla="*/ 51853 w 96144"/>
                <a:gd name="connsiteY2" fmla="*/ 51756 h 53305"/>
                <a:gd name="connsiteX3" fmla="*/ 44417 w 96144"/>
                <a:gd name="connsiteY3" fmla="*/ 51756 h 53305"/>
                <a:gd name="connsiteX4" fmla="*/ 1579 w 96144"/>
                <a:gd name="connsiteY4" fmla="*/ 8918 h 53305"/>
                <a:gd name="connsiteX5" fmla="*/ 1457 w 96144"/>
                <a:gd name="connsiteY5" fmla="*/ 1611 h 53305"/>
                <a:gd name="connsiteX6" fmla="*/ 1579 w 96144"/>
                <a:gd name="connsiteY6" fmla="*/ 1482 h 53305"/>
                <a:gd name="connsiteX7" fmla="*/ 9123 w 96144"/>
                <a:gd name="connsiteY7" fmla="*/ 1433 h 53305"/>
                <a:gd name="connsiteX8" fmla="*/ 9176 w 96144"/>
                <a:gd name="connsiteY8" fmla="*/ 1482 h 53305"/>
                <a:gd name="connsiteX9" fmla="*/ 48135 w 96144"/>
                <a:gd name="connsiteY9" fmla="*/ 40440 h 53305"/>
                <a:gd name="connsiteX10" fmla="*/ 87093 w 96144"/>
                <a:gd name="connsiteY10" fmla="*/ 1482 h 53305"/>
                <a:gd name="connsiteX11" fmla="*/ 94408 w 96144"/>
                <a:gd name="connsiteY11" fmla="*/ 1368 h 53305"/>
                <a:gd name="connsiteX12" fmla="*/ 94529 w 96144"/>
                <a:gd name="connsiteY12" fmla="*/ 1482 h 53305"/>
                <a:gd name="connsiteX13" fmla="*/ 96146 w 96144"/>
                <a:gd name="connsiteY13" fmla="*/ 5200 h 53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6144" h="53305">
                  <a:moveTo>
                    <a:pt x="96146" y="5200"/>
                  </a:moveTo>
                  <a:cubicBezTo>
                    <a:pt x="96175" y="6622"/>
                    <a:pt x="95585" y="7980"/>
                    <a:pt x="94529" y="8918"/>
                  </a:cubicBezTo>
                  <a:lnTo>
                    <a:pt x="51853" y="51756"/>
                  </a:lnTo>
                  <a:cubicBezTo>
                    <a:pt x="49750" y="53679"/>
                    <a:pt x="46520" y="53679"/>
                    <a:pt x="44417" y="51756"/>
                  </a:cubicBezTo>
                  <a:lnTo>
                    <a:pt x="1579" y="8918"/>
                  </a:lnTo>
                  <a:cubicBezTo>
                    <a:pt x="-474" y="6929"/>
                    <a:pt x="-529" y="3664"/>
                    <a:pt x="1457" y="1611"/>
                  </a:cubicBezTo>
                  <a:cubicBezTo>
                    <a:pt x="1496" y="1562"/>
                    <a:pt x="1538" y="1514"/>
                    <a:pt x="1579" y="1482"/>
                  </a:cubicBezTo>
                  <a:cubicBezTo>
                    <a:pt x="3648" y="-620"/>
                    <a:pt x="7025" y="-636"/>
                    <a:pt x="9123" y="1433"/>
                  </a:cubicBezTo>
                  <a:cubicBezTo>
                    <a:pt x="9141" y="1449"/>
                    <a:pt x="9159" y="1466"/>
                    <a:pt x="9176" y="1482"/>
                  </a:cubicBezTo>
                  <a:lnTo>
                    <a:pt x="48135" y="40440"/>
                  </a:lnTo>
                  <a:lnTo>
                    <a:pt x="87093" y="1482"/>
                  </a:lnTo>
                  <a:cubicBezTo>
                    <a:pt x="89080" y="-571"/>
                    <a:pt x="92355" y="-620"/>
                    <a:pt x="94408" y="1368"/>
                  </a:cubicBezTo>
                  <a:cubicBezTo>
                    <a:pt x="94449" y="1401"/>
                    <a:pt x="94489" y="1433"/>
                    <a:pt x="94529" y="1482"/>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3" name="任意多边形: 形状 12">
              <a:extLst>
                <a:ext uri="{FF2B5EF4-FFF2-40B4-BE49-F238E27FC236}">
                  <a16:creationId xmlns:a16="http://schemas.microsoft.com/office/drawing/2014/main" id="{9B46AC0D-581B-8903-29B3-CAD54D6F44C9}"/>
                </a:ext>
              </a:extLst>
            </p:cNvPr>
            <p:cNvSpPr/>
            <p:nvPr/>
          </p:nvSpPr>
          <p:spPr>
            <a:xfrm rot="5400000" flipV="1">
              <a:off x="4573325" y="537125"/>
              <a:ext cx="96144" cy="53437"/>
            </a:xfrm>
            <a:custGeom>
              <a:avLst/>
              <a:gdLst>
                <a:gd name="connsiteX0" fmla="*/ 96146 w 96144"/>
                <a:gd name="connsiteY0" fmla="*/ 5200 h 53437"/>
                <a:gd name="connsiteX1" fmla="*/ 94529 w 96144"/>
                <a:gd name="connsiteY1" fmla="*/ 8918 h 53437"/>
                <a:gd name="connsiteX2" fmla="*/ 51853 w 96144"/>
                <a:gd name="connsiteY2" fmla="*/ 51756 h 53437"/>
                <a:gd name="connsiteX3" fmla="*/ 44538 w 96144"/>
                <a:gd name="connsiteY3" fmla="*/ 51885 h 53437"/>
                <a:gd name="connsiteX4" fmla="*/ 44417 w 96144"/>
                <a:gd name="connsiteY4" fmla="*/ 51756 h 53437"/>
                <a:gd name="connsiteX5" fmla="*/ 1579 w 96144"/>
                <a:gd name="connsiteY5" fmla="*/ 8918 h 53437"/>
                <a:gd name="connsiteX6" fmla="*/ 1457 w 96144"/>
                <a:gd name="connsiteY6" fmla="*/ 1611 h 53437"/>
                <a:gd name="connsiteX7" fmla="*/ 1579 w 96144"/>
                <a:gd name="connsiteY7" fmla="*/ 1481 h 53437"/>
                <a:gd name="connsiteX8" fmla="*/ 9123 w 96144"/>
                <a:gd name="connsiteY8" fmla="*/ 1433 h 53437"/>
                <a:gd name="connsiteX9" fmla="*/ 9176 w 96144"/>
                <a:gd name="connsiteY9" fmla="*/ 1481 h 53437"/>
                <a:gd name="connsiteX10" fmla="*/ 48135 w 96144"/>
                <a:gd name="connsiteY10" fmla="*/ 40440 h 53437"/>
                <a:gd name="connsiteX11" fmla="*/ 87093 w 96144"/>
                <a:gd name="connsiteY11" fmla="*/ 1481 h 53437"/>
                <a:gd name="connsiteX12" fmla="*/ 94408 w 96144"/>
                <a:gd name="connsiteY12" fmla="*/ 1352 h 53437"/>
                <a:gd name="connsiteX13" fmla="*/ 94529 w 96144"/>
                <a:gd name="connsiteY13" fmla="*/ 1481 h 53437"/>
                <a:gd name="connsiteX14" fmla="*/ 96146 w 96144"/>
                <a:gd name="connsiteY14" fmla="*/ 5200 h 5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6144" h="53437">
                  <a:moveTo>
                    <a:pt x="96146" y="5200"/>
                  </a:moveTo>
                  <a:cubicBezTo>
                    <a:pt x="96175" y="6622"/>
                    <a:pt x="95585" y="7980"/>
                    <a:pt x="94529" y="8918"/>
                  </a:cubicBezTo>
                  <a:lnTo>
                    <a:pt x="51853" y="51756"/>
                  </a:lnTo>
                  <a:cubicBezTo>
                    <a:pt x="49866" y="53809"/>
                    <a:pt x="46591" y="53858"/>
                    <a:pt x="44538" y="51885"/>
                  </a:cubicBezTo>
                  <a:cubicBezTo>
                    <a:pt x="44498" y="51837"/>
                    <a:pt x="44457" y="51804"/>
                    <a:pt x="44417" y="51756"/>
                  </a:cubicBezTo>
                  <a:lnTo>
                    <a:pt x="1579" y="8918"/>
                  </a:lnTo>
                  <a:cubicBezTo>
                    <a:pt x="-474" y="6929"/>
                    <a:pt x="-529" y="3664"/>
                    <a:pt x="1457" y="1611"/>
                  </a:cubicBezTo>
                  <a:cubicBezTo>
                    <a:pt x="1496" y="1562"/>
                    <a:pt x="1538" y="1514"/>
                    <a:pt x="1579" y="1481"/>
                  </a:cubicBezTo>
                  <a:cubicBezTo>
                    <a:pt x="3648" y="-620"/>
                    <a:pt x="7025" y="-636"/>
                    <a:pt x="9123" y="1433"/>
                  </a:cubicBezTo>
                  <a:cubicBezTo>
                    <a:pt x="9141" y="1449"/>
                    <a:pt x="9159" y="1466"/>
                    <a:pt x="9176" y="1481"/>
                  </a:cubicBezTo>
                  <a:lnTo>
                    <a:pt x="48135" y="40440"/>
                  </a:lnTo>
                  <a:lnTo>
                    <a:pt x="87093" y="1481"/>
                  </a:lnTo>
                  <a:cubicBezTo>
                    <a:pt x="89080" y="-571"/>
                    <a:pt x="92355" y="-620"/>
                    <a:pt x="94408" y="1352"/>
                  </a:cubicBezTo>
                  <a:cubicBezTo>
                    <a:pt x="94449" y="1401"/>
                    <a:pt x="94489" y="1433"/>
                    <a:pt x="94529" y="1481"/>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4" name="任意多边形: 形状 13">
              <a:extLst>
                <a:ext uri="{FF2B5EF4-FFF2-40B4-BE49-F238E27FC236}">
                  <a16:creationId xmlns:a16="http://schemas.microsoft.com/office/drawing/2014/main" id="{7DB92B55-45F0-3B3C-4464-0B93F6631400}"/>
                </a:ext>
              </a:extLst>
            </p:cNvPr>
            <p:cNvSpPr/>
            <p:nvPr/>
          </p:nvSpPr>
          <p:spPr>
            <a:xfrm rot="5400000" flipV="1">
              <a:off x="9058555" y="669139"/>
              <a:ext cx="120111" cy="66762"/>
            </a:xfrm>
            <a:custGeom>
              <a:avLst/>
              <a:gdLst>
                <a:gd name="connsiteX0" fmla="*/ 120113 w 120111"/>
                <a:gd name="connsiteY0" fmla="*/ 6521 h 66762"/>
                <a:gd name="connsiteX1" fmla="*/ 118174 w 120111"/>
                <a:gd name="connsiteY1" fmla="*/ 11209 h 66762"/>
                <a:gd name="connsiteX2" fmla="*/ 64666 w 120111"/>
                <a:gd name="connsiteY2" fmla="*/ 64716 h 66762"/>
                <a:gd name="connsiteX3" fmla="*/ 55294 w 120111"/>
                <a:gd name="connsiteY3" fmla="*/ 64716 h 66762"/>
                <a:gd name="connsiteX4" fmla="*/ 55290 w 120111"/>
                <a:gd name="connsiteY4" fmla="*/ 64716 h 66762"/>
                <a:gd name="connsiteX5" fmla="*/ 1945 w 120111"/>
                <a:gd name="connsiteY5" fmla="*/ 11209 h 66762"/>
                <a:gd name="connsiteX6" fmla="*/ 1945 w 120111"/>
                <a:gd name="connsiteY6" fmla="*/ 1833 h 66762"/>
                <a:gd name="connsiteX7" fmla="*/ 11321 w 120111"/>
                <a:gd name="connsiteY7" fmla="*/ 1833 h 66762"/>
                <a:gd name="connsiteX8" fmla="*/ 59817 w 120111"/>
                <a:gd name="connsiteY8" fmla="*/ 50329 h 66762"/>
                <a:gd name="connsiteX9" fmla="*/ 108313 w 120111"/>
                <a:gd name="connsiteY9" fmla="*/ 1833 h 66762"/>
                <a:gd name="connsiteX10" fmla="*/ 117685 w 120111"/>
                <a:gd name="connsiteY10" fmla="*/ 1833 h 66762"/>
                <a:gd name="connsiteX11" fmla="*/ 117689 w 120111"/>
                <a:gd name="connsiteY11" fmla="*/ 1833 h 66762"/>
                <a:gd name="connsiteX12" fmla="*/ 119629 w 120111"/>
                <a:gd name="connsiteY12" fmla="*/ 6521 h 6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62">
                  <a:moveTo>
                    <a:pt x="120113" y="6521"/>
                  </a:moveTo>
                  <a:cubicBezTo>
                    <a:pt x="120097" y="8283"/>
                    <a:pt x="119402" y="9948"/>
                    <a:pt x="118174" y="11209"/>
                  </a:cubicBezTo>
                  <a:lnTo>
                    <a:pt x="64666" y="64716"/>
                  </a:lnTo>
                  <a:cubicBezTo>
                    <a:pt x="62078" y="67302"/>
                    <a:pt x="57882" y="67302"/>
                    <a:pt x="55294" y="64716"/>
                  </a:cubicBezTo>
                  <a:cubicBezTo>
                    <a:pt x="55292" y="64716"/>
                    <a:pt x="55292" y="64716"/>
                    <a:pt x="55290" y="64716"/>
                  </a:cubicBezTo>
                  <a:lnTo>
                    <a:pt x="1945" y="11209"/>
                  </a:lnTo>
                  <a:cubicBezTo>
                    <a:pt x="-645" y="8623"/>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17" y="3094"/>
                    <a:pt x="119612" y="4759"/>
                    <a:pt x="119629" y="6521"/>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5" name="任意多边形: 形状 14">
              <a:extLst>
                <a:ext uri="{FF2B5EF4-FFF2-40B4-BE49-F238E27FC236}">
                  <a16:creationId xmlns:a16="http://schemas.microsoft.com/office/drawing/2014/main" id="{4B671353-A5CE-E432-35F0-E38D4DDDC2BA}"/>
                </a:ext>
              </a:extLst>
            </p:cNvPr>
            <p:cNvSpPr/>
            <p:nvPr/>
          </p:nvSpPr>
          <p:spPr>
            <a:xfrm rot="5400000" flipV="1">
              <a:off x="9116258" y="669147"/>
              <a:ext cx="120111" cy="66746"/>
            </a:xfrm>
            <a:custGeom>
              <a:avLst/>
              <a:gdLst>
                <a:gd name="connsiteX0" fmla="*/ 120113 w 120111"/>
                <a:gd name="connsiteY0" fmla="*/ 6520 h 66746"/>
                <a:gd name="connsiteX1" fmla="*/ 118174 w 120111"/>
                <a:gd name="connsiteY1" fmla="*/ 11209 h 66746"/>
                <a:gd name="connsiteX2" fmla="*/ 64666 w 120111"/>
                <a:gd name="connsiteY2" fmla="*/ 64555 h 66746"/>
                <a:gd name="connsiteX3" fmla="*/ 55762 w 120111"/>
                <a:gd name="connsiteY3" fmla="*/ 65023 h 66746"/>
                <a:gd name="connsiteX4" fmla="*/ 55290 w 120111"/>
                <a:gd name="connsiteY4" fmla="*/ 64555 h 66746"/>
                <a:gd name="connsiteX5" fmla="*/ 1945 w 120111"/>
                <a:gd name="connsiteY5" fmla="*/ 11209 h 66746"/>
                <a:gd name="connsiteX6" fmla="*/ 1945 w 120111"/>
                <a:gd name="connsiteY6" fmla="*/ 1833 h 66746"/>
                <a:gd name="connsiteX7" fmla="*/ 11321 w 120111"/>
                <a:gd name="connsiteY7" fmla="*/ 1833 h 66746"/>
                <a:gd name="connsiteX8" fmla="*/ 59817 w 120111"/>
                <a:gd name="connsiteY8" fmla="*/ 50329 h 66746"/>
                <a:gd name="connsiteX9" fmla="*/ 108313 w 120111"/>
                <a:gd name="connsiteY9" fmla="*/ 1833 h 66746"/>
                <a:gd name="connsiteX10" fmla="*/ 117685 w 120111"/>
                <a:gd name="connsiteY10" fmla="*/ 1833 h 66746"/>
                <a:gd name="connsiteX11" fmla="*/ 117689 w 120111"/>
                <a:gd name="connsiteY11" fmla="*/ 1833 h 66746"/>
                <a:gd name="connsiteX12" fmla="*/ 119629 w 120111"/>
                <a:gd name="connsiteY12" fmla="*/ 6520 h 66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46">
                  <a:moveTo>
                    <a:pt x="120113" y="6520"/>
                  </a:moveTo>
                  <a:cubicBezTo>
                    <a:pt x="120097" y="8267"/>
                    <a:pt x="119402" y="9948"/>
                    <a:pt x="118174" y="11209"/>
                  </a:cubicBezTo>
                  <a:lnTo>
                    <a:pt x="64666" y="64555"/>
                  </a:lnTo>
                  <a:cubicBezTo>
                    <a:pt x="62338" y="67141"/>
                    <a:pt x="58352" y="67351"/>
                    <a:pt x="55762" y="65023"/>
                  </a:cubicBezTo>
                  <a:cubicBezTo>
                    <a:pt x="55597" y="64878"/>
                    <a:pt x="55439" y="64716"/>
                    <a:pt x="55290" y="64555"/>
                  </a:cubicBezTo>
                  <a:lnTo>
                    <a:pt x="1945" y="11209"/>
                  </a:lnTo>
                  <a:cubicBezTo>
                    <a:pt x="-645" y="8622"/>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46" y="3061"/>
                    <a:pt x="119648" y="4759"/>
                    <a:pt x="119629" y="652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6" name="任意多边形: 形状 15">
              <a:extLst>
                <a:ext uri="{FF2B5EF4-FFF2-40B4-BE49-F238E27FC236}">
                  <a16:creationId xmlns:a16="http://schemas.microsoft.com/office/drawing/2014/main" id="{C9AA6CEF-AC06-2665-E69E-670B9992077B}"/>
                </a:ext>
              </a:extLst>
            </p:cNvPr>
            <p:cNvSpPr/>
            <p:nvPr/>
          </p:nvSpPr>
          <p:spPr>
            <a:xfrm rot="5400000" flipV="1">
              <a:off x="9173806" y="669146"/>
              <a:ext cx="120111" cy="66747"/>
            </a:xfrm>
            <a:custGeom>
              <a:avLst/>
              <a:gdLst>
                <a:gd name="connsiteX0" fmla="*/ 120113 w 120111"/>
                <a:gd name="connsiteY0" fmla="*/ 6521 h 66747"/>
                <a:gd name="connsiteX1" fmla="*/ 118174 w 120111"/>
                <a:gd name="connsiteY1" fmla="*/ 11209 h 66747"/>
                <a:gd name="connsiteX2" fmla="*/ 64666 w 120111"/>
                <a:gd name="connsiteY2" fmla="*/ 64555 h 66747"/>
                <a:gd name="connsiteX3" fmla="*/ 55762 w 120111"/>
                <a:gd name="connsiteY3" fmla="*/ 65023 h 66747"/>
                <a:gd name="connsiteX4" fmla="*/ 55290 w 120111"/>
                <a:gd name="connsiteY4" fmla="*/ 64555 h 66747"/>
                <a:gd name="connsiteX5" fmla="*/ 1945 w 120111"/>
                <a:gd name="connsiteY5" fmla="*/ 11209 h 66747"/>
                <a:gd name="connsiteX6" fmla="*/ 1945 w 120111"/>
                <a:gd name="connsiteY6" fmla="*/ 1833 h 66747"/>
                <a:gd name="connsiteX7" fmla="*/ 11321 w 120111"/>
                <a:gd name="connsiteY7" fmla="*/ 1833 h 66747"/>
                <a:gd name="connsiteX8" fmla="*/ 59817 w 120111"/>
                <a:gd name="connsiteY8" fmla="*/ 50329 h 66747"/>
                <a:gd name="connsiteX9" fmla="*/ 108313 w 120111"/>
                <a:gd name="connsiteY9" fmla="*/ 1833 h 66747"/>
                <a:gd name="connsiteX10" fmla="*/ 117685 w 120111"/>
                <a:gd name="connsiteY10" fmla="*/ 1833 h 66747"/>
                <a:gd name="connsiteX11" fmla="*/ 117689 w 120111"/>
                <a:gd name="connsiteY11" fmla="*/ 1833 h 66747"/>
                <a:gd name="connsiteX12" fmla="*/ 119629 w 120111"/>
                <a:gd name="connsiteY12" fmla="*/ 6521 h 66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47">
                  <a:moveTo>
                    <a:pt x="120113" y="6521"/>
                  </a:moveTo>
                  <a:cubicBezTo>
                    <a:pt x="120097" y="8283"/>
                    <a:pt x="119402" y="9948"/>
                    <a:pt x="118174" y="11209"/>
                  </a:cubicBezTo>
                  <a:lnTo>
                    <a:pt x="64666" y="64555"/>
                  </a:lnTo>
                  <a:cubicBezTo>
                    <a:pt x="62338" y="67142"/>
                    <a:pt x="58352" y="67352"/>
                    <a:pt x="55762" y="65023"/>
                  </a:cubicBezTo>
                  <a:cubicBezTo>
                    <a:pt x="55597" y="64878"/>
                    <a:pt x="55439" y="64716"/>
                    <a:pt x="55290" y="64555"/>
                  </a:cubicBezTo>
                  <a:lnTo>
                    <a:pt x="1945" y="11209"/>
                  </a:lnTo>
                  <a:cubicBezTo>
                    <a:pt x="-645" y="8622"/>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17" y="3094"/>
                    <a:pt x="119612" y="4759"/>
                    <a:pt x="119629" y="6521"/>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7" name="任意多边形: 形状 16">
              <a:extLst>
                <a:ext uri="{FF2B5EF4-FFF2-40B4-BE49-F238E27FC236}">
                  <a16:creationId xmlns:a16="http://schemas.microsoft.com/office/drawing/2014/main" id="{0F4B15D3-9AAD-BA89-6C44-03E54A2C136D}"/>
                </a:ext>
              </a:extLst>
            </p:cNvPr>
            <p:cNvSpPr/>
            <p:nvPr/>
          </p:nvSpPr>
          <p:spPr>
            <a:xfrm rot="5400000" flipV="1">
              <a:off x="9231363" y="669139"/>
              <a:ext cx="120111" cy="66762"/>
            </a:xfrm>
            <a:custGeom>
              <a:avLst/>
              <a:gdLst>
                <a:gd name="connsiteX0" fmla="*/ 120113 w 120111"/>
                <a:gd name="connsiteY0" fmla="*/ 6521 h 66762"/>
                <a:gd name="connsiteX1" fmla="*/ 118174 w 120111"/>
                <a:gd name="connsiteY1" fmla="*/ 11209 h 66762"/>
                <a:gd name="connsiteX2" fmla="*/ 64666 w 120111"/>
                <a:gd name="connsiteY2" fmla="*/ 64716 h 66762"/>
                <a:gd name="connsiteX3" fmla="*/ 55294 w 120111"/>
                <a:gd name="connsiteY3" fmla="*/ 64716 h 66762"/>
                <a:gd name="connsiteX4" fmla="*/ 55290 w 120111"/>
                <a:gd name="connsiteY4" fmla="*/ 64716 h 66762"/>
                <a:gd name="connsiteX5" fmla="*/ 1945 w 120111"/>
                <a:gd name="connsiteY5" fmla="*/ 11209 h 66762"/>
                <a:gd name="connsiteX6" fmla="*/ 1945 w 120111"/>
                <a:gd name="connsiteY6" fmla="*/ 1833 h 66762"/>
                <a:gd name="connsiteX7" fmla="*/ 11321 w 120111"/>
                <a:gd name="connsiteY7" fmla="*/ 1833 h 66762"/>
                <a:gd name="connsiteX8" fmla="*/ 59817 w 120111"/>
                <a:gd name="connsiteY8" fmla="*/ 50329 h 66762"/>
                <a:gd name="connsiteX9" fmla="*/ 108313 w 120111"/>
                <a:gd name="connsiteY9" fmla="*/ 1833 h 66762"/>
                <a:gd name="connsiteX10" fmla="*/ 117685 w 120111"/>
                <a:gd name="connsiteY10" fmla="*/ 1833 h 66762"/>
                <a:gd name="connsiteX11" fmla="*/ 117689 w 120111"/>
                <a:gd name="connsiteY11" fmla="*/ 1833 h 66762"/>
                <a:gd name="connsiteX12" fmla="*/ 119629 w 120111"/>
                <a:gd name="connsiteY12" fmla="*/ 6521 h 6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62">
                  <a:moveTo>
                    <a:pt x="120113" y="6521"/>
                  </a:moveTo>
                  <a:cubicBezTo>
                    <a:pt x="120133" y="8283"/>
                    <a:pt x="119431" y="9981"/>
                    <a:pt x="118174" y="11209"/>
                  </a:cubicBezTo>
                  <a:lnTo>
                    <a:pt x="64666" y="64716"/>
                  </a:lnTo>
                  <a:cubicBezTo>
                    <a:pt x="62078" y="67302"/>
                    <a:pt x="57882" y="67302"/>
                    <a:pt x="55294" y="64716"/>
                  </a:cubicBezTo>
                  <a:cubicBezTo>
                    <a:pt x="55292" y="64716"/>
                    <a:pt x="55292" y="64716"/>
                    <a:pt x="55290" y="64716"/>
                  </a:cubicBezTo>
                  <a:lnTo>
                    <a:pt x="1945" y="11209"/>
                  </a:lnTo>
                  <a:cubicBezTo>
                    <a:pt x="-645" y="8622"/>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17" y="3094"/>
                    <a:pt x="119612" y="4759"/>
                    <a:pt x="119629" y="6521"/>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8" name="任意多边形: 形状 17">
              <a:extLst>
                <a:ext uri="{FF2B5EF4-FFF2-40B4-BE49-F238E27FC236}">
                  <a16:creationId xmlns:a16="http://schemas.microsoft.com/office/drawing/2014/main" id="{0FB81194-5CD1-E7DA-D5FA-16E561F100F2}"/>
                </a:ext>
              </a:extLst>
            </p:cNvPr>
            <p:cNvSpPr/>
            <p:nvPr/>
          </p:nvSpPr>
          <p:spPr>
            <a:xfrm rot="5400000" flipV="1">
              <a:off x="9288912" y="669139"/>
              <a:ext cx="120111" cy="66762"/>
            </a:xfrm>
            <a:custGeom>
              <a:avLst/>
              <a:gdLst>
                <a:gd name="connsiteX0" fmla="*/ 120113 w 120111"/>
                <a:gd name="connsiteY0" fmla="*/ 6521 h 66762"/>
                <a:gd name="connsiteX1" fmla="*/ 118174 w 120111"/>
                <a:gd name="connsiteY1" fmla="*/ 11209 h 66762"/>
                <a:gd name="connsiteX2" fmla="*/ 64666 w 120111"/>
                <a:gd name="connsiteY2" fmla="*/ 64716 h 66762"/>
                <a:gd name="connsiteX3" fmla="*/ 55294 w 120111"/>
                <a:gd name="connsiteY3" fmla="*/ 64716 h 66762"/>
                <a:gd name="connsiteX4" fmla="*/ 55290 w 120111"/>
                <a:gd name="connsiteY4" fmla="*/ 64716 h 66762"/>
                <a:gd name="connsiteX5" fmla="*/ 1945 w 120111"/>
                <a:gd name="connsiteY5" fmla="*/ 11209 h 66762"/>
                <a:gd name="connsiteX6" fmla="*/ 1945 w 120111"/>
                <a:gd name="connsiteY6" fmla="*/ 1833 h 66762"/>
                <a:gd name="connsiteX7" fmla="*/ 11321 w 120111"/>
                <a:gd name="connsiteY7" fmla="*/ 1833 h 66762"/>
                <a:gd name="connsiteX8" fmla="*/ 59817 w 120111"/>
                <a:gd name="connsiteY8" fmla="*/ 50329 h 66762"/>
                <a:gd name="connsiteX9" fmla="*/ 108313 w 120111"/>
                <a:gd name="connsiteY9" fmla="*/ 1833 h 66762"/>
                <a:gd name="connsiteX10" fmla="*/ 117685 w 120111"/>
                <a:gd name="connsiteY10" fmla="*/ 1833 h 66762"/>
                <a:gd name="connsiteX11" fmla="*/ 117689 w 120111"/>
                <a:gd name="connsiteY11" fmla="*/ 1833 h 66762"/>
                <a:gd name="connsiteX12" fmla="*/ 119629 w 120111"/>
                <a:gd name="connsiteY12" fmla="*/ 6521 h 6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62">
                  <a:moveTo>
                    <a:pt x="120113" y="6521"/>
                  </a:moveTo>
                  <a:cubicBezTo>
                    <a:pt x="120097" y="8283"/>
                    <a:pt x="119402" y="9948"/>
                    <a:pt x="118174" y="11209"/>
                  </a:cubicBezTo>
                  <a:lnTo>
                    <a:pt x="64666" y="64716"/>
                  </a:lnTo>
                  <a:cubicBezTo>
                    <a:pt x="62078" y="67302"/>
                    <a:pt x="57882" y="67302"/>
                    <a:pt x="55294" y="64716"/>
                  </a:cubicBezTo>
                  <a:cubicBezTo>
                    <a:pt x="55292" y="64716"/>
                    <a:pt x="55292" y="64716"/>
                    <a:pt x="55290" y="64716"/>
                  </a:cubicBezTo>
                  <a:lnTo>
                    <a:pt x="1945" y="11209"/>
                  </a:lnTo>
                  <a:cubicBezTo>
                    <a:pt x="-645" y="8623"/>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17" y="3094"/>
                    <a:pt x="119612" y="4759"/>
                    <a:pt x="119629" y="6521"/>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9" name="任意多边形: 形状 18">
              <a:extLst>
                <a:ext uri="{FF2B5EF4-FFF2-40B4-BE49-F238E27FC236}">
                  <a16:creationId xmlns:a16="http://schemas.microsoft.com/office/drawing/2014/main" id="{C5011CD2-8397-D60E-FD52-00F40F12D285}"/>
                </a:ext>
              </a:extLst>
            </p:cNvPr>
            <p:cNvSpPr/>
            <p:nvPr/>
          </p:nvSpPr>
          <p:spPr>
            <a:xfrm rot="5400000" flipV="1">
              <a:off x="1298414" y="395570"/>
              <a:ext cx="187857" cy="104192"/>
            </a:xfrm>
            <a:custGeom>
              <a:avLst/>
              <a:gdLst>
                <a:gd name="connsiteX0" fmla="*/ 187860 w 187857"/>
                <a:gd name="connsiteY0" fmla="*/ 10230 h 104192"/>
                <a:gd name="connsiteX1" fmla="*/ 184627 w 187857"/>
                <a:gd name="connsiteY1" fmla="*/ 17504 h 104192"/>
                <a:gd name="connsiteX2" fmla="*/ 101213 w 187857"/>
                <a:gd name="connsiteY2" fmla="*/ 101079 h 104192"/>
                <a:gd name="connsiteX3" fmla="*/ 86503 w 187857"/>
                <a:gd name="connsiteY3" fmla="*/ 101079 h 104192"/>
                <a:gd name="connsiteX4" fmla="*/ 2928 w 187857"/>
                <a:gd name="connsiteY4" fmla="*/ 17504 h 104192"/>
                <a:gd name="connsiteX5" fmla="*/ 2928 w 187857"/>
                <a:gd name="connsiteY5" fmla="*/ 2955 h 104192"/>
                <a:gd name="connsiteX6" fmla="*/ 17638 w 187857"/>
                <a:gd name="connsiteY6" fmla="*/ 2955 h 104192"/>
                <a:gd name="connsiteX7" fmla="*/ 93777 w 187857"/>
                <a:gd name="connsiteY7" fmla="*/ 79094 h 104192"/>
                <a:gd name="connsiteX8" fmla="*/ 170078 w 187857"/>
                <a:gd name="connsiteY8" fmla="*/ 2955 h 104192"/>
                <a:gd name="connsiteX9" fmla="*/ 184480 w 187857"/>
                <a:gd name="connsiteY9" fmla="*/ 2810 h 104192"/>
                <a:gd name="connsiteX10" fmla="*/ 184627 w 187857"/>
                <a:gd name="connsiteY10" fmla="*/ 2955 h 104192"/>
                <a:gd name="connsiteX11" fmla="*/ 187860 w 18785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4192">
                  <a:moveTo>
                    <a:pt x="187860" y="10230"/>
                  </a:moveTo>
                  <a:cubicBezTo>
                    <a:pt x="187832" y="12994"/>
                    <a:pt x="186662" y="15629"/>
                    <a:pt x="184627" y="17504"/>
                  </a:cubicBezTo>
                  <a:lnTo>
                    <a:pt x="101213" y="101079"/>
                  </a:lnTo>
                  <a:cubicBezTo>
                    <a:pt x="97128" y="105088"/>
                    <a:pt x="90588" y="105088"/>
                    <a:pt x="86503" y="101079"/>
                  </a:cubicBezTo>
                  <a:lnTo>
                    <a:pt x="2928" y="17504"/>
                  </a:lnTo>
                  <a:cubicBezTo>
                    <a:pt x="-973" y="13447"/>
                    <a:pt x="-973" y="7013"/>
                    <a:pt x="2928" y="2955"/>
                  </a:cubicBezTo>
                  <a:cubicBezTo>
                    <a:pt x="7013" y="-1054"/>
                    <a:pt x="13552" y="-1054"/>
                    <a:pt x="17638" y="2955"/>
                  </a:cubicBezTo>
                  <a:lnTo>
                    <a:pt x="93777" y="79094"/>
                  </a:lnTo>
                  <a:lnTo>
                    <a:pt x="170078" y="2955"/>
                  </a:lnTo>
                  <a:cubicBezTo>
                    <a:pt x="174014" y="-1070"/>
                    <a:pt x="180462" y="-1135"/>
                    <a:pt x="184480" y="2810"/>
                  </a:cubicBezTo>
                  <a:cubicBezTo>
                    <a:pt x="184530" y="2858"/>
                    <a:pt x="184578" y="2907"/>
                    <a:pt x="184627" y="2955"/>
                  </a:cubicBezTo>
                  <a:cubicBezTo>
                    <a:pt x="186662" y="4830"/>
                    <a:pt x="187832" y="7465"/>
                    <a:pt x="187860"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0" name="任意多边形: 形状 19">
              <a:extLst>
                <a:ext uri="{FF2B5EF4-FFF2-40B4-BE49-F238E27FC236}">
                  <a16:creationId xmlns:a16="http://schemas.microsoft.com/office/drawing/2014/main" id="{832648A8-B497-C54E-E257-1AE8CEA61071}"/>
                </a:ext>
              </a:extLst>
            </p:cNvPr>
            <p:cNvSpPr/>
            <p:nvPr/>
          </p:nvSpPr>
          <p:spPr>
            <a:xfrm rot="5400000" flipV="1">
              <a:off x="1388294" y="395570"/>
              <a:ext cx="187857" cy="104192"/>
            </a:xfrm>
            <a:custGeom>
              <a:avLst/>
              <a:gdLst>
                <a:gd name="connsiteX0" fmla="*/ 187860 w 187857"/>
                <a:gd name="connsiteY0" fmla="*/ 10230 h 104192"/>
                <a:gd name="connsiteX1" fmla="*/ 184627 w 187857"/>
                <a:gd name="connsiteY1" fmla="*/ 17504 h 104192"/>
                <a:gd name="connsiteX2" fmla="*/ 101213 w 187857"/>
                <a:gd name="connsiteY2" fmla="*/ 101079 h 104192"/>
                <a:gd name="connsiteX3" fmla="*/ 86503 w 187857"/>
                <a:gd name="connsiteY3" fmla="*/ 101079 h 104192"/>
                <a:gd name="connsiteX4" fmla="*/ 2928 w 187857"/>
                <a:gd name="connsiteY4" fmla="*/ 17504 h 104192"/>
                <a:gd name="connsiteX5" fmla="*/ 2928 w 187857"/>
                <a:gd name="connsiteY5" fmla="*/ 2955 h 104192"/>
                <a:gd name="connsiteX6" fmla="*/ 17638 w 187857"/>
                <a:gd name="connsiteY6" fmla="*/ 2955 h 104192"/>
                <a:gd name="connsiteX7" fmla="*/ 93777 w 187857"/>
                <a:gd name="connsiteY7" fmla="*/ 79094 h 104192"/>
                <a:gd name="connsiteX8" fmla="*/ 170078 w 187857"/>
                <a:gd name="connsiteY8" fmla="*/ 2955 h 104192"/>
                <a:gd name="connsiteX9" fmla="*/ 184480 w 187857"/>
                <a:gd name="connsiteY9" fmla="*/ 2810 h 104192"/>
                <a:gd name="connsiteX10" fmla="*/ 184627 w 187857"/>
                <a:gd name="connsiteY10" fmla="*/ 2955 h 104192"/>
                <a:gd name="connsiteX11" fmla="*/ 187860 w 18785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4192">
                  <a:moveTo>
                    <a:pt x="187860" y="10230"/>
                  </a:moveTo>
                  <a:cubicBezTo>
                    <a:pt x="187832" y="12994"/>
                    <a:pt x="186662" y="15629"/>
                    <a:pt x="184627" y="17504"/>
                  </a:cubicBezTo>
                  <a:lnTo>
                    <a:pt x="101213" y="101079"/>
                  </a:lnTo>
                  <a:cubicBezTo>
                    <a:pt x="97128" y="105088"/>
                    <a:pt x="90588" y="105088"/>
                    <a:pt x="86503" y="101079"/>
                  </a:cubicBezTo>
                  <a:lnTo>
                    <a:pt x="2928" y="17504"/>
                  </a:lnTo>
                  <a:cubicBezTo>
                    <a:pt x="-973" y="13447"/>
                    <a:pt x="-973" y="7013"/>
                    <a:pt x="2928" y="2955"/>
                  </a:cubicBezTo>
                  <a:cubicBezTo>
                    <a:pt x="7013" y="-1054"/>
                    <a:pt x="13552" y="-1054"/>
                    <a:pt x="17638" y="2955"/>
                  </a:cubicBezTo>
                  <a:lnTo>
                    <a:pt x="93777" y="79094"/>
                  </a:lnTo>
                  <a:lnTo>
                    <a:pt x="170078" y="2955"/>
                  </a:lnTo>
                  <a:cubicBezTo>
                    <a:pt x="174014" y="-1070"/>
                    <a:pt x="180462" y="-1135"/>
                    <a:pt x="184480" y="2810"/>
                  </a:cubicBezTo>
                  <a:cubicBezTo>
                    <a:pt x="184530" y="2858"/>
                    <a:pt x="184578" y="2907"/>
                    <a:pt x="184627" y="2955"/>
                  </a:cubicBezTo>
                  <a:cubicBezTo>
                    <a:pt x="186662" y="4830"/>
                    <a:pt x="187832" y="7465"/>
                    <a:pt x="187860"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1" name="任意多边形: 形状 20">
              <a:extLst>
                <a:ext uri="{FF2B5EF4-FFF2-40B4-BE49-F238E27FC236}">
                  <a16:creationId xmlns:a16="http://schemas.microsoft.com/office/drawing/2014/main" id="{457EE11C-3810-C76A-BC0F-17C24C7358D5}"/>
                </a:ext>
              </a:extLst>
            </p:cNvPr>
            <p:cNvSpPr/>
            <p:nvPr/>
          </p:nvSpPr>
          <p:spPr>
            <a:xfrm rot="5400000" flipV="1">
              <a:off x="1478038" y="395921"/>
              <a:ext cx="187857" cy="104137"/>
            </a:xfrm>
            <a:custGeom>
              <a:avLst/>
              <a:gdLst>
                <a:gd name="connsiteX0" fmla="*/ 187536 w 187857"/>
                <a:gd name="connsiteY0" fmla="*/ 10498 h 104137"/>
                <a:gd name="connsiteX1" fmla="*/ 184303 w 187857"/>
                <a:gd name="connsiteY1" fmla="*/ 17772 h 104137"/>
                <a:gd name="connsiteX2" fmla="*/ 101213 w 187857"/>
                <a:gd name="connsiteY2" fmla="*/ 101024 h 104137"/>
                <a:gd name="connsiteX3" fmla="*/ 86503 w 187857"/>
                <a:gd name="connsiteY3" fmla="*/ 101024 h 104137"/>
                <a:gd name="connsiteX4" fmla="*/ 2928 w 187857"/>
                <a:gd name="connsiteY4" fmla="*/ 17449 h 104137"/>
                <a:gd name="connsiteX5" fmla="*/ 2928 w 187857"/>
                <a:gd name="connsiteY5" fmla="*/ 2900 h 104137"/>
                <a:gd name="connsiteX6" fmla="*/ 17638 w 187857"/>
                <a:gd name="connsiteY6" fmla="*/ 2900 h 104137"/>
                <a:gd name="connsiteX7" fmla="*/ 93777 w 187857"/>
                <a:gd name="connsiteY7" fmla="*/ 79039 h 104137"/>
                <a:gd name="connsiteX8" fmla="*/ 170078 w 187857"/>
                <a:gd name="connsiteY8" fmla="*/ 4032 h 104137"/>
                <a:gd name="connsiteX9" fmla="*/ 184480 w 187857"/>
                <a:gd name="connsiteY9" fmla="*/ 3886 h 104137"/>
                <a:gd name="connsiteX10" fmla="*/ 184627 w 187857"/>
                <a:gd name="connsiteY10" fmla="*/ 4032 h 104137"/>
                <a:gd name="connsiteX11" fmla="*/ 187860 w 187857"/>
                <a:gd name="connsiteY11" fmla="*/ 11306 h 104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4137">
                  <a:moveTo>
                    <a:pt x="187536" y="10498"/>
                  </a:moveTo>
                  <a:cubicBezTo>
                    <a:pt x="187509" y="13262"/>
                    <a:pt x="186339" y="15897"/>
                    <a:pt x="184303" y="17772"/>
                  </a:cubicBezTo>
                  <a:lnTo>
                    <a:pt x="101213" y="101024"/>
                  </a:lnTo>
                  <a:cubicBezTo>
                    <a:pt x="97128" y="105033"/>
                    <a:pt x="90589" y="105033"/>
                    <a:pt x="86503" y="101024"/>
                  </a:cubicBezTo>
                  <a:lnTo>
                    <a:pt x="2928" y="17449"/>
                  </a:lnTo>
                  <a:cubicBezTo>
                    <a:pt x="-973" y="13392"/>
                    <a:pt x="-973" y="6958"/>
                    <a:pt x="2928" y="2900"/>
                  </a:cubicBezTo>
                  <a:cubicBezTo>
                    <a:pt x="7013" y="-1109"/>
                    <a:pt x="13553" y="-1109"/>
                    <a:pt x="17638" y="2900"/>
                  </a:cubicBezTo>
                  <a:lnTo>
                    <a:pt x="93777" y="79039"/>
                  </a:lnTo>
                  <a:lnTo>
                    <a:pt x="170078" y="4032"/>
                  </a:lnTo>
                  <a:cubicBezTo>
                    <a:pt x="174014" y="7"/>
                    <a:pt x="180462" y="-58"/>
                    <a:pt x="184480" y="3886"/>
                  </a:cubicBezTo>
                  <a:cubicBezTo>
                    <a:pt x="184530" y="3935"/>
                    <a:pt x="184578" y="3983"/>
                    <a:pt x="184627" y="4032"/>
                  </a:cubicBezTo>
                  <a:cubicBezTo>
                    <a:pt x="186662" y="5907"/>
                    <a:pt x="187832" y="8542"/>
                    <a:pt x="187860" y="11306"/>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2" name="任意多边形: 形状 21">
              <a:extLst>
                <a:ext uri="{FF2B5EF4-FFF2-40B4-BE49-F238E27FC236}">
                  <a16:creationId xmlns:a16="http://schemas.microsoft.com/office/drawing/2014/main" id="{1750BBA8-EEE4-E470-80A8-2C0AFA4F8037}"/>
                </a:ext>
              </a:extLst>
            </p:cNvPr>
            <p:cNvSpPr/>
            <p:nvPr/>
          </p:nvSpPr>
          <p:spPr>
            <a:xfrm rot="5400000" flipV="1">
              <a:off x="1568861" y="395570"/>
              <a:ext cx="187857" cy="104192"/>
            </a:xfrm>
            <a:custGeom>
              <a:avLst/>
              <a:gdLst>
                <a:gd name="connsiteX0" fmla="*/ 187860 w 187857"/>
                <a:gd name="connsiteY0" fmla="*/ 10230 h 104192"/>
                <a:gd name="connsiteX1" fmla="*/ 184627 w 187857"/>
                <a:gd name="connsiteY1" fmla="*/ 17504 h 104192"/>
                <a:gd name="connsiteX2" fmla="*/ 101213 w 187857"/>
                <a:gd name="connsiteY2" fmla="*/ 101079 h 104192"/>
                <a:gd name="connsiteX3" fmla="*/ 86503 w 187857"/>
                <a:gd name="connsiteY3" fmla="*/ 101079 h 104192"/>
                <a:gd name="connsiteX4" fmla="*/ 2928 w 187857"/>
                <a:gd name="connsiteY4" fmla="*/ 17504 h 104192"/>
                <a:gd name="connsiteX5" fmla="*/ 2928 w 187857"/>
                <a:gd name="connsiteY5" fmla="*/ 2955 h 104192"/>
                <a:gd name="connsiteX6" fmla="*/ 17638 w 187857"/>
                <a:gd name="connsiteY6" fmla="*/ 2955 h 104192"/>
                <a:gd name="connsiteX7" fmla="*/ 93777 w 187857"/>
                <a:gd name="connsiteY7" fmla="*/ 79094 h 104192"/>
                <a:gd name="connsiteX8" fmla="*/ 170078 w 187857"/>
                <a:gd name="connsiteY8" fmla="*/ 2955 h 104192"/>
                <a:gd name="connsiteX9" fmla="*/ 184480 w 187857"/>
                <a:gd name="connsiteY9" fmla="*/ 2810 h 104192"/>
                <a:gd name="connsiteX10" fmla="*/ 184627 w 187857"/>
                <a:gd name="connsiteY10" fmla="*/ 2955 h 104192"/>
                <a:gd name="connsiteX11" fmla="*/ 187860 w 18785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4192">
                  <a:moveTo>
                    <a:pt x="187860" y="10230"/>
                  </a:moveTo>
                  <a:cubicBezTo>
                    <a:pt x="187832" y="12994"/>
                    <a:pt x="186662" y="15629"/>
                    <a:pt x="184627" y="17504"/>
                  </a:cubicBezTo>
                  <a:lnTo>
                    <a:pt x="101213" y="101079"/>
                  </a:lnTo>
                  <a:cubicBezTo>
                    <a:pt x="97128" y="105088"/>
                    <a:pt x="90588" y="105088"/>
                    <a:pt x="86503" y="101079"/>
                  </a:cubicBezTo>
                  <a:lnTo>
                    <a:pt x="2928" y="17504"/>
                  </a:lnTo>
                  <a:cubicBezTo>
                    <a:pt x="-973" y="13446"/>
                    <a:pt x="-973" y="7013"/>
                    <a:pt x="2928" y="2955"/>
                  </a:cubicBezTo>
                  <a:cubicBezTo>
                    <a:pt x="7013" y="-1054"/>
                    <a:pt x="13552" y="-1054"/>
                    <a:pt x="17638" y="2955"/>
                  </a:cubicBezTo>
                  <a:lnTo>
                    <a:pt x="93777" y="79094"/>
                  </a:lnTo>
                  <a:lnTo>
                    <a:pt x="170078" y="2955"/>
                  </a:lnTo>
                  <a:cubicBezTo>
                    <a:pt x="174014" y="-1070"/>
                    <a:pt x="180462" y="-1135"/>
                    <a:pt x="184480" y="2810"/>
                  </a:cubicBezTo>
                  <a:cubicBezTo>
                    <a:pt x="184530" y="2858"/>
                    <a:pt x="184578" y="2907"/>
                    <a:pt x="184627" y="2955"/>
                  </a:cubicBezTo>
                  <a:cubicBezTo>
                    <a:pt x="186662" y="4830"/>
                    <a:pt x="187832" y="7465"/>
                    <a:pt x="187860"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9" name="任意多边形: 形状 28">
              <a:extLst>
                <a:ext uri="{FF2B5EF4-FFF2-40B4-BE49-F238E27FC236}">
                  <a16:creationId xmlns:a16="http://schemas.microsoft.com/office/drawing/2014/main" id="{D7E6BDE4-FEED-1A64-17E9-02FFD439AD4C}"/>
                </a:ext>
              </a:extLst>
            </p:cNvPr>
            <p:cNvSpPr/>
            <p:nvPr/>
          </p:nvSpPr>
          <p:spPr>
            <a:xfrm rot="5400000" flipV="1">
              <a:off x="1658336" y="396136"/>
              <a:ext cx="187857" cy="103707"/>
            </a:xfrm>
            <a:custGeom>
              <a:avLst/>
              <a:gdLst>
                <a:gd name="connsiteX0" fmla="*/ 187536 w 187857"/>
                <a:gd name="connsiteY0" fmla="*/ 9745 h 103707"/>
                <a:gd name="connsiteX1" fmla="*/ 184303 w 187857"/>
                <a:gd name="connsiteY1" fmla="*/ 17019 h 103707"/>
                <a:gd name="connsiteX2" fmla="*/ 100890 w 187857"/>
                <a:gd name="connsiteY2" fmla="*/ 100594 h 103707"/>
                <a:gd name="connsiteX3" fmla="*/ 86180 w 187857"/>
                <a:gd name="connsiteY3" fmla="*/ 100594 h 103707"/>
                <a:gd name="connsiteX4" fmla="*/ 2928 w 187857"/>
                <a:gd name="connsiteY4" fmla="*/ 17504 h 103707"/>
                <a:gd name="connsiteX5" fmla="*/ 2928 w 187857"/>
                <a:gd name="connsiteY5" fmla="*/ 2955 h 103707"/>
                <a:gd name="connsiteX6" fmla="*/ 17638 w 187857"/>
                <a:gd name="connsiteY6" fmla="*/ 2955 h 103707"/>
                <a:gd name="connsiteX7" fmla="*/ 93777 w 187857"/>
                <a:gd name="connsiteY7" fmla="*/ 79094 h 103707"/>
                <a:gd name="connsiteX8" fmla="*/ 170078 w 187857"/>
                <a:gd name="connsiteY8" fmla="*/ 2955 h 103707"/>
                <a:gd name="connsiteX9" fmla="*/ 184480 w 187857"/>
                <a:gd name="connsiteY9" fmla="*/ 2810 h 103707"/>
                <a:gd name="connsiteX10" fmla="*/ 184627 w 187857"/>
                <a:gd name="connsiteY10" fmla="*/ 2955 h 103707"/>
                <a:gd name="connsiteX11" fmla="*/ 187860 w 187857"/>
                <a:gd name="connsiteY11" fmla="*/ 10230 h 103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3707">
                  <a:moveTo>
                    <a:pt x="187536" y="9745"/>
                  </a:moveTo>
                  <a:cubicBezTo>
                    <a:pt x="187509" y="12509"/>
                    <a:pt x="186339" y="15144"/>
                    <a:pt x="184303" y="17019"/>
                  </a:cubicBezTo>
                  <a:lnTo>
                    <a:pt x="100890" y="100594"/>
                  </a:lnTo>
                  <a:cubicBezTo>
                    <a:pt x="96805" y="104603"/>
                    <a:pt x="90264" y="104603"/>
                    <a:pt x="86180" y="100594"/>
                  </a:cubicBezTo>
                  <a:lnTo>
                    <a:pt x="2928" y="17504"/>
                  </a:lnTo>
                  <a:cubicBezTo>
                    <a:pt x="-973" y="13446"/>
                    <a:pt x="-973" y="7013"/>
                    <a:pt x="2928" y="2955"/>
                  </a:cubicBezTo>
                  <a:cubicBezTo>
                    <a:pt x="7013" y="-1054"/>
                    <a:pt x="13553" y="-1054"/>
                    <a:pt x="17638" y="2955"/>
                  </a:cubicBezTo>
                  <a:lnTo>
                    <a:pt x="93777" y="79094"/>
                  </a:lnTo>
                  <a:lnTo>
                    <a:pt x="170078" y="2955"/>
                  </a:lnTo>
                  <a:cubicBezTo>
                    <a:pt x="174014" y="-1070"/>
                    <a:pt x="180462" y="-1135"/>
                    <a:pt x="184480" y="2810"/>
                  </a:cubicBezTo>
                  <a:cubicBezTo>
                    <a:pt x="184530" y="2858"/>
                    <a:pt x="184578" y="2907"/>
                    <a:pt x="184627" y="2955"/>
                  </a:cubicBezTo>
                  <a:cubicBezTo>
                    <a:pt x="186662" y="4830"/>
                    <a:pt x="187832" y="7465"/>
                    <a:pt x="187860"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0" name="任意多边形: 形状 29">
              <a:extLst>
                <a:ext uri="{FF2B5EF4-FFF2-40B4-BE49-F238E27FC236}">
                  <a16:creationId xmlns:a16="http://schemas.microsoft.com/office/drawing/2014/main" id="{B4433D36-1A3E-70CB-FEE5-098C3BE682B7}"/>
                </a:ext>
              </a:extLst>
            </p:cNvPr>
            <p:cNvSpPr/>
            <p:nvPr/>
          </p:nvSpPr>
          <p:spPr>
            <a:xfrm rot="5400000" flipV="1">
              <a:off x="7388628" y="316432"/>
              <a:ext cx="187067" cy="104515"/>
            </a:xfrm>
            <a:custGeom>
              <a:avLst/>
              <a:gdLst>
                <a:gd name="connsiteX0" fmla="*/ 186907 w 187067"/>
                <a:gd name="connsiteY0" fmla="*/ 10553 h 104515"/>
                <a:gd name="connsiteX1" fmla="*/ 183836 w 187067"/>
                <a:gd name="connsiteY1" fmla="*/ 17827 h 104515"/>
                <a:gd name="connsiteX2" fmla="*/ 100422 w 187067"/>
                <a:gd name="connsiteY2" fmla="*/ 101402 h 104515"/>
                <a:gd name="connsiteX3" fmla="*/ 85712 w 187067"/>
                <a:gd name="connsiteY3" fmla="*/ 101402 h 104515"/>
                <a:gd name="connsiteX4" fmla="*/ 2299 w 187067"/>
                <a:gd name="connsiteY4" fmla="*/ 17827 h 104515"/>
                <a:gd name="connsiteX5" fmla="*/ 3849 w 187067"/>
                <a:gd name="connsiteY5" fmla="*/ 3278 h 104515"/>
                <a:gd name="connsiteX6" fmla="*/ 16847 w 187067"/>
                <a:gd name="connsiteY6" fmla="*/ 3278 h 104515"/>
                <a:gd name="connsiteX7" fmla="*/ 92986 w 187067"/>
                <a:gd name="connsiteY7" fmla="*/ 79418 h 104515"/>
                <a:gd name="connsiteX8" fmla="*/ 169449 w 187067"/>
                <a:gd name="connsiteY8" fmla="*/ 2955 h 104515"/>
                <a:gd name="connsiteX9" fmla="*/ 183850 w 187067"/>
                <a:gd name="connsiteY9" fmla="*/ 2810 h 104515"/>
                <a:gd name="connsiteX10" fmla="*/ 183997 w 187067"/>
                <a:gd name="connsiteY10" fmla="*/ 2955 h 104515"/>
                <a:gd name="connsiteX11" fmla="*/ 187069 w 187067"/>
                <a:gd name="connsiteY11" fmla="*/ 10230 h 104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67" h="104515">
                  <a:moveTo>
                    <a:pt x="186907" y="10553"/>
                  </a:moveTo>
                  <a:cubicBezTo>
                    <a:pt x="186941" y="13301"/>
                    <a:pt x="185829" y="15936"/>
                    <a:pt x="183836" y="17827"/>
                  </a:cubicBezTo>
                  <a:lnTo>
                    <a:pt x="100422" y="101402"/>
                  </a:lnTo>
                  <a:cubicBezTo>
                    <a:pt x="96337" y="105411"/>
                    <a:pt x="89799" y="105411"/>
                    <a:pt x="85712" y="101402"/>
                  </a:cubicBezTo>
                  <a:lnTo>
                    <a:pt x="2299" y="17827"/>
                  </a:lnTo>
                  <a:cubicBezTo>
                    <a:pt x="-1290" y="13382"/>
                    <a:pt x="-597" y="6867"/>
                    <a:pt x="3849" y="3278"/>
                  </a:cubicBezTo>
                  <a:cubicBezTo>
                    <a:pt x="7641" y="223"/>
                    <a:pt x="13055" y="223"/>
                    <a:pt x="16847" y="3278"/>
                  </a:cubicBezTo>
                  <a:lnTo>
                    <a:pt x="92986" y="79418"/>
                  </a:lnTo>
                  <a:lnTo>
                    <a:pt x="169449" y="2955"/>
                  </a:lnTo>
                  <a:cubicBezTo>
                    <a:pt x="173385" y="-1070"/>
                    <a:pt x="179833" y="-1135"/>
                    <a:pt x="183850" y="2810"/>
                  </a:cubicBezTo>
                  <a:cubicBezTo>
                    <a:pt x="183900" y="2858"/>
                    <a:pt x="183949" y="2907"/>
                    <a:pt x="183997" y="2955"/>
                  </a:cubicBezTo>
                  <a:cubicBezTo>
                    <a:pt x="185989" y="4847"/>
                    <a:pt x="187103" y="7481"/>
                    <a:pt x="187069"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1" name="任意多边形: 形状 30">
              <a:extLst>
                <a:ext uri="{FF2B5EF4-FFF2-40B4-BE49-F238E27FC236}">
                  <a16:creationId xmlns:a16="http://schemas.microsoft.com/office/drawing/2014/main" id="{D0225D0E-A831-5AB6-E0DA-6190FB2BBA2B}"/>
                </a:ext>
              </a:extLst>
            </p:cNvPr>
            <p:cNvSpPr/>
            <p:nvPr/>
          </p:nvSpPr>
          <p:spPr>
            <a:xfrm rot="5400000" flipV="1">
              <a:off x="7477259" y="315506"/>
              <a:ext cx="188618" cy="104816"/>
            </a:xfrm>
            <a:custGeom>
              <a:avLst/>
              <a:gdLst>
                <a:gd name="connsiteX0" fmla="*/ 188458 w 188618"/>
                <a:gd name="connsiteY0" fmla="*/ 10854 h 104816"/>
                <a:gd name="connsiteX1" fmla="*/ 185387 w 188618"/>
                <a:gd name="connsiteY1" fmla="*/ 18128 h 104816"/>
                <a:gd name="connsiteX2" fmla="*/ 101973 w 188618"/>
                <a:gd name="connsiteY2" fmla="*/ 101703 h 104816"/>
                <a:gd name="connsiteX3" fmla="*/ 87263 w 188618"/>
                <a:gd name="connsiteY3" fmla="*/ 101703 h 104816"/>
                <a:gd name="connsiteX4" fmla="*/ 3849 w 188618"/>
                <a:gd name="connsiteY4" fmla="*/ 18290 h 104816"/>
                <a:gd name="connsiteX5" fmla="*/ 2299 w 188618"/>
                <a:gd name="connsiteY5" fmla="*/ 3741 h 104816"/>
                <a:gd name="connsiteX6" fmla="*/ 16848 w 188618"/>
                <a:gd name="connsiteY6" fmla="*/ 2189 h 104816"/>
                <a:gd name="connsiteX7" fmla="*/ 18398 w 188618"/>
                <a:gd name="connsiteY7" fmla="*/ 3741 h 104816"/>
                <a:gd name="connsiteX8" fmla="*/ 94537 w 188618"/>
                <a:gd name="connsiteY8" fmla="*/ 79880 h 104816"/>
                <a:gd name="connsiteX9" fmla="*/ 171000 w 188618"/>
                <a:gd name="connsiteY9" fmla="*/ 3579 h 104816"/>
                <a:gd name="connsiteX10" fmla="*/ 185401 w 188618"/>
                <a:gd name="connsiteY10" fmla="*/ 3433 h 104816"/>
                <a:gd name="connsiteX11" fmla="*/ 185548 w 188618"/>
                <a:gd name="connsiteY11" fmla="*/ 3579 h 104816"/>
                <a:gd name="connsiteX12" fmla="*/ 188620 w 188618"/>
                <a:gd name="connsiteY12" fmla="*/ 10854 h 104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8618" h="104816">
                  <a:moveTo>
                    <a:pt x="188458" y="10854"/>
                  </a:moveTo>
                  <a:cubicBezTo>
                    <a:pt x="188492" y="13601"/>
                    <a:pt x="187380" y="16236"/>
                    <a:pt x="185387" y="18128"/>
                  </a:cubicBezTo>
                  <a:lnTo>
                    <a:pt x="101973" y="101703"/>
                  </a:lnTo>
                  <a:cubicBezTo>
                    <a:pt x="97888" y="105712"/>
                    <a:pt x="91349" y="105712"/>
                    <a:pt x="87263" y="101703"/>
                  </a:cubicBezTo>
                  <a:lnTo>
                    <a:pt x="3849" y="18290"/>
                  </a:lnTo>
                  <a:cubicBezTo>
                    <a:pt x="-596" y="14701"/>
                    <a:pt x="-1291" y="8186"/>
                    <a:pt x="2299" y="3741"/>
                  </a:cubicBezTo>
                  <a:cubicBezTo>
                    <a:pt x="5888" y="-705"/>
                    <a:pt x="12403" y="-1400"/>
                    <a:pt x="16848" y="2189"/>
                  </a:cubicBezTo>
                  <a:cubicBezTo>
                    <a:pt x="17419" y="2657"/>
                    <a:pt x="17938" y="3175"/>
                    <a:pt x="18398" y="3741"/>
                  </a:cubicBezTo>
                  <a:lnTo>
                    <a:pt x="94537" y="79880"/>
                  </a:lnTo>
                  <a:lnTo>
                    <a:pt x="171000" y="3579"/>
                  </a:lnTo>
                  <a:cubicBezTo>
                    <a:pt x="174936" y="-446"/>
                    <a:pt x="181384" y="-511"/>
                    <a:pt x="185401" y="3433"/>
                  </a:cubicBezTo>
                  <a:cubicBezTo>
                    <a:pt x="185451" y="3482"/>
                    <a:pt x="185500" y="3531"/>
                    <a:pt x="185548" y="3579"/>
                  </a:cubicBezTo>
                  <a:cubicBezTo>
                    <a:pt x="187540" y="5470"/>
                    <a:pt x="188654" y="8105"/>
                    <a:pt x="188620" y="10854"/>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2" name="任意多边形: 形状 31">
              <a:extLst>
                <a:ext uri="{FF2B5EF4-FFF2-40B4-BE49-F238E27FC236}">
                  <a16:creationId xmlns:a16="http://schemas.microsoft.com/office/drawing/2014/main" id="{84C66965-644A-4CDD-AC40-66A177124460}"/>
                </a:ext>
              </a:extLst>
            </p:cNvPr>
            <p:cNvSpPr/>
            <p:nvPr/>
          </p:nvSpPr>
          <p:spPr>
            <a:xfrm rot="5400000" flipV="1">
              <a:off x="7568226" y="316594"/>
              <a:ext cx="187067" cy="104192"/>
            </a:xfrm>
            <a:custGeom>
              <a:avLst/>
              <a:gdLst>
                <a:gd name="connsiteX0" fmla="*/ 186907 w 187067"/>
                <a:gd name="connsiteY0" fmla="*/ 10230 h 104192"/>
                <a:gd name="connsiteX1" fmla="*/ 183836 w 187067"/>
                <a:gd name="connsiteY1" fmla="*/ 17504 h 104192"/>
                <a:gd name="connsiteX2" fmla="*/ 100422 w 187067"/>
                <a:gd name="connsiteY2" fmla="*/ 101079 h 104192"/>
                <a:gd name="connsiteX3" fmla="*/ 85712 w 187067"/>
                <a:gd name="connsiteY3" fmla="*/ 101079 h 104192"/>
                <a:gd name="connsiteX4" fmla="*/ 2299 w 187067"/>
                <a:gd name="connsiteY4" fmla="*/ 17504 h 104192"/>
                <a:gd name="connsiteX5" fmla="*/ 3849 w 187067"/>
                <a:gd name="connsiteY5" fmla="*/ 2955 h 104192"/>
                <a:gd name="connsiteX6" fmla="*/ 16847 w 187067"/>
                <a:gd name="connsiteY6" fmla="*/ 2955 h 104192"/>
                <a:gd name="connsiteX7" fmla="*/ 92986 w 187067"/>
                <a:gd name="connsiteY7" fmla="*/ 79094 h 104192"/>
                <a:gd name="connsiteX8" fmla="*/ 169449 w 187067"/>
                <a:gd name="connsiteY8" fmla="*/ 2955 h 104192"/>
                <a:gd name="connsiteX9" fmla="*/ 183850 w 187067"/>
                <a:gd name="connsiteY9" fmla="*/ 2810 h 104192"/>
                <a:gd name="connsiteX10" fmla="*/ 183997 w 187067"/>
                <a:gd name="connsiteY10" fmla="*/ 2955 h 104192"/>
                <a:gd name="connsiteX11" fmla="*/ 187069 w 18706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67" h="104192">
                  <a:moveTo>
                    <a:pt x="186907" y="10230"/>
                  </a:moveTo>
                  <a:cubicBezTo>
                    <a:pt x="186941" y="12978"/>
                    <a:pt x="185829" y="15613"/>
                    <a:pt x="183836" y="17504"/>
                  </a:cubicBezTo>
                  <a:lnTo>
                    <a:pt x="100422" y="101079"/>
                  </a:lnTo>
                  <a:cubicBezTo>
                    <a:pt x="96337" y="105088"/>
                    <a:pt x="89799" y="105088"/>
                    <a:pt x="85712" y="101079"/>
                  </a:cubicBezTo>
                  <a:lnTo>
                    <a:pt x="2299" y="17504"/>
                  </a:lnTo>
                  <a:cubicBezTo>
                    <a:pt x="-1290" y="13058"/>
                    <a:pt x="-597" y="6544"/>
                    <a:pt x="3849" y="2955"/>
                  </a:cubicBezTo>
                  <a:cubicBezTo>
                    <a:pt x="7641" y="-100"/>
                    <a:pt x="13055" y="-100"/>
                    <a:pt x="16847" y="2955"/>
                  </a:cubicBezTo>
                  <a:lnTo>
                    <a:pt x="92986" y="79094"/>
                  </a:lnTo>
                  <a:lnTo>
                    <a:pt x="169449" y="2955"/>
                  </a:lnTo>
                  <a:cubicBezTo>
                    <a:pt x="173385" y="-1070"/>
                    <a:pt x="179833" y="-1135"/>
                    <a:pt x="183850" y="2810"/>
                  </a:cubicBezTo>
                  <a:cubicBezTo>
                    <a:pt x="183900" y="2858"/>
                    <a:pt x="183949" y="2907"/>
                    <a:pt x="183997" y="2955"/>
                  </a:cubicBezTo>
                  <a:cubicBezTo>
                    <a:pt x="185989" y="4847"/>
                    <a:pt x="187103" y="7481"/>
                    <a:pt x="187069"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3" name="任意多边形: 形状 32">
              <a:extLst>
                <a:ext uri="{FF2B5EF4-FFF2-40B4-BE49-F238E27FC236}">
                  <a16:creationId xmlns:a16="http://schemas.microsoft.com/office/drawing/2014/main" id="{052D6E78-2C6C-DC41-0742-F689E45212B6}"/>
                </a:ext>
              </a:extLst>
            </p:cNvPr>
            <p:cNvSpPr/>
            <p:nvPr/>
          </p:nvSpPr>
          <p:spPr>
            <a:xfrm rot="5400000" flipV="1">
              <a:off x="7658267" y="316594"/>
              <a:ext cx="187067" cy="104192"/>
            </a:xfrm>
            <a:custGeom>
              <a:avLst/>
              <a:gdLst>
                <a:gd name="connsiteX0" fmla="*/ 186907 w 187067"/>
                <a:gd name="connsiteY0" fmla="*/ 10230 h 104192"/>
                <a:gd name="connsiteX1" fmla="*/ 183836 w 187067"/>
                <a:gd name="connsiteY1" fmla="*/ 17504 h 104192"/>
                <a:gd name="connsiteX2" fmla="*/ 100422 w 187067"/>
                <a:gd name="connsiteY2" fmla="*/ 101079 h 104192"/>
                <a:gd name="connsiteX3" fmla="*/ 85712 w 187067"/>
                <a:gd name="connsiteY3" fmla="*/ 101079 h 104192"/>
                <a:gd name="connsiteX4" fmla="*/ 2299 w 187067"/>
                <a:gd name="connsiteY4" fmla="*/ 17504 h 104192"/>
                <a:gd name="connsiteX5" fmla="*/ 3849 w 187067"/>
                <a:gd name="connsiteY5" fmla="*/ 2955 h 104192"/>
                <a:gd name="connsiteX6" fmla="*/ 16847 w 187067"/>
                <a:gd name="connsiteY6" fmla="*/ 2955 h 104192"/>
                <a:gd name="connsiteX7" fmla="*/ 92986 w 187067"/>
                <a:gd name="connsiteY7" fmla="*/ 79094 h 104192"/>
                <a:gd name="connsiteX8" fmla="*/ 169449 w 187067"/>
                <a:gd name="connsiteY8" fmla="*/ 2955 h 104192"/>
                <a:gd name="connsiteX9" fmla="*/ 183850 w 187067"/>
                <a:gd name="connsiteY9" fmla="*/ 2810 h 104192"/>
                <a:gd name="connsiteX10" fmla="*/ 183997 w 187067"/>
                <a:gd name="connsiteY10" fmla="*/ 2955 h 104192"/>
                <a:gd name="connsiteX11" fmla="*/ 187069 w 18706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67" h="104192">
                  <a:moveTo>
                    <a:pt x="186907" y="10230"/>
                  </a:moveTo>
                  <a:cubicBezTo>
                    <a:pt x="186941" y="12978"/>
                    <a:pt x="185829" y="15612"/>
                    <a:pt x="183836" y="17504"/>
                  </a:cubicBezTo>
                  <a:lnTo>
                    <a:pt x="100422" y="101079"/>
                  </a:lnTo>
                  <a:cubicBezTo>
                    <a:pt x="96337" y="105088"/>
                    <a:pt x="89799" y="105088"/>
                    <a:pt x="85712" y="101079"/>
                  </a:cubicBezTo>
                  <a:lnTo>
                    <a:pt x="2299" y="17504"/>
                  </a:lnTo>
                  <a:cubicBezTo>
                    <a:pt x="-1290" y="13058"/>
                    <a:pt x="-597" y="6544"/>
                    <a:pt x="3849" y="2955"/>
                  </a:cubicBezTo>
                  <a:cubicBezTo>
                    <a:pt x="7641" y="-100"/>
                    <a:pt x="13055" y="-100"/>
                    <a:pt x="16847" y="2955"/>
                  </a:cubicBezTo>
                  <a:lnTo>
                    <a:pt x="92986" y="79094"/>
                  </a:lnTo>
                  <a:lnTo>
                    <a:pt x="169449" y="2955"/>
                  </a:lnTo>
                  <a:cubicBezTo>
                    <a:pt x="173385" y="-1070"/>
                    <a:pt x="179833" y="-1135"/>
                    <a:pt x="183850" y="2810"/>
                  </a:cubicBezTo>
                  <a:cubicBezTo>
                    <a:pt x="183900" y="2858"/>
                    <a:pt x="183949" y="2907"/>
                    <a:pt x="183997" y="2955"/>
                  </a:cubicBezTo>
                  <a:cubicBezTo>
                    <a:pt x="185989" y="4847"/>
                    <a:pt x="187103" y="7481"/>
                    <a:pt x="187069"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4" name="任意多边形: 形状 33">
              <a:extLst>
                <a:ext uri="{FF2B5EF4-FFF2-40B4-BE49-F238E27FC236}">
                  <a16:creationId xmlns:a16="http://schemas.microsoft.com/office/drawing/2014/main" id="{DC9A544C-8E04-2BC4-D145-07AF5C6B902E}"/>
                </a:ext>
              </a:extLst>
            </p:cNvPr>
            <p:cNvSpPr/>
            <p:nvPr/>
          </p:nvSpPr>
          <p:spPr>
            <a:xfrm rot="5400000" flipV="1">
              <a:off x="7748147" y="316594"/>
              <a:ext cx="187067" cy="104192"/>
            </a:xfrm>
            <a:custGeom>
              <a:avLst/>
              <a:gdLst>
                <a:gd name="connsiteX0" fmla="*/ 186907 w 187067"/>
                <a:gd name="connsiteY0" fmla="*/ 10230 h 104192"/>
                <a:gd name="connsiteX1" fmla="*/ 183836 w 187067"/>
                <a:gd name="connsiteY1" fmla="*/ 17504 h 104192"/>
                <a:gd name="connsiteX2" fmla="*/ 100422 w 187067"/>
                <a:gd name="connsiteY2" fmla="*/ 101079 h 104192"/>
                <a:gd name="connsiteX3" fmla="*/ 85712 w 187067"/>
                <a:gd name="connsiteY3" fmla="*/ 101079 h 104192"/>
                <a:gd name="connsiteX4" fmla="*/ 2299 w 187067"/>
                <a:gd name="connsiteY4" fmla="*/ 17504 h 104192"/>
                <a:gd name="connsiteX5" fmla="*/ 3849 w 187067"/>
                <a:gd name="connsiteY5" fmla="*/ 2955 h 104192"/>
                <a:gd name="connsiteX6" fmla="*/ 16847 w 187067"/>
                <a:gd name="connsiteY6" fmla="*/ 2955 h 104192"/>
                <a:gd name="connsiteX7" fmla="*/ 92986 w 187067"/>
                <a:gd name="connsiteY7" fmla="*/ 79094 h 104192"/>
                <a:gd name="connsiteX8" fmla="*/ 169449 w 187067"/>
                <a:gd name="connsiteY8" fmla="*/ 2955 h 104192"/>
                <a:gd name="connsiteX9" fmla="*/ 183850 w 187067"/>
                <a:gd name="connsiteY9" fmla="*/ 2810 h 104192"/>
                <a:gd name="connsiteX10" fmla="*/ 183997 w 187067"/>
                <a:gd name="connsiteY10" fmla="*/ 2955 h 104192"/>
                <a:gd name="connsiteX11" fmla="*/ 187069 w 18706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67" h="104192">
                  <a:moveTo>
                    <a:pt x="186907" y="10230"/>
                  </a:moveTo>
                  <a:cubicBezTo>
                    <a:pt x="186941" y="12978"/>
                    <a:pt x="185829" y="15612"/>
                    <a:pt x="183836" y="17504"/>
                  </a:cubicBezTo>
                  <a:lnTo>
                    <a:pt x="100422" y="101079"/>
                  </a:lnTo>
                  <a:cubicBezTo>
                    <a:pt x="96337" y="105088"/>
                    <a:pt x="89799" y="105088"/>
                    <a:pt x="85712" y="101079"/>
                  </a:cubicBezTo>
                  <a:lnTo>
                    <a:pt x="2299" y="17504"/>
                  </a:lnTo>
                  <a:cubicBezTo>
                    <a:pt x="-1290" y="13058"/>
                    <a:pt x="-597" y="6544"/>
                    <a:pt x="3849" y="2955"/>
                  </a:cubicBezTo>
                  <a:cubicBezTo>
                    <a:pt x="7641" y="-100"/>
                    <a:pt x="13055" y="-100"/>
                    <a:pt x="16847" y="2955"/>
                  </a:cubicBezTo>
                  <a:lnTo>
                    <a:pt x="92986" y="79094"/>
                  </a:lnTo>
                  <a:lnTo>
                    <a:pt x="169449" y="2955"/>
                  </a:lnTo>
                  <a:cubicBezTo>
                    <a:pt x="173385" y="-1070"/>
                    <a:pt x="179833" y="-1135"/>
                    <a:pt x="183850" y="2810"/>
                  </a:cubicBezTo>
                  <a:cubicBezTo>
                    <a:pt x="183900" y="2858"/>
                    <a:pt x="183949" y="2907"/>
                    <a:pt x="183997" y="2955"/>
                  </a:cubicBezTo>
                  <a:cubicBezTo>
                    <a:pt x="185989" y="4847"/>
                    <a:pt x="187103" y="7481"/>
                    <a:pt x="187069"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5" name="任意多边形: 形状 34">
              <a:extLst>
                <a:ext uri="{FF2B5EF4-FFF2-40B4-BE49-F238E27FC236}">
                  <a16:creationId xmlns:a16="http://schemas.microsoft.com/office/drawing/2014/main" id="{F196EC3A-3FC8-D985-64FE-FC860A5D0A51}"/>
                </a:ext>
              </a:extLst>
            </p:cNvPr>
            <p:cNvSpPr/>
            <p:nvPr/>
          </p:nvSpPr>
          <p:spPr>
            <a:xfrm rot="5400000" flipV="1">
              <a:off x="7829305" y="318380"/>
              <a:ext cx="187696" cy="104192"/>
            </a:xfrm>
            <a:custGeom>
              <a:avLst/>
              <a:gdLst>
                <a:gd name="connsiteX0" fmla="*/ 187698 w 187696"/>
                <a:gd name="connsiteY0" fmla="*/ 10229 h 104192"/>
                <a:gd name="connsiteX1" fmla="*/ 184627 w 187696"/>
                <a:gd name="connsiteY1" fmla="*/ 17504 h 104192"/>
                <a:gd name="connsiteX2" fmla="*/ 101213 w 187696"/>
                <a:gd name="connsiteY2" fmla="*/ 101079 h 104192"/>
                <a:gd name="connsiteX3" fmla="*/ 86503 w 187696"/>
                <a:gd name="connsiteY3" fmla="*/ 101079 h 104192"/>
                <a:gd name="connsiteX4" fmla="*/ 2928 w 187696"/>
                <a:gd name="connsiteY4" fmla="*/ 17504 h 104192"/>
                <a:gd name="connsiteX5" fmla="*/ 2928 w 187696"/>
                <a:gd name="connsiteY5" fmla="*/ 2955 h 104192"/>
                <a:gd name="connsiteX6" fmla="*/ 17638 w 187696"/>
                <a:gd name="connsiteY6" fmla="*/ 2955 h 104192"/>
                <a:gd name="connsiteX7" fmla="*/ 93777 w 187696"/>
                <a:gd name="connsiteY7" fmla="*/ 79095 h 104192"/>
                <a:gd name="connsiteX8" fmla="*/ 170078 w 187696"/>
                <a:gd name="connsiteY8" fmla="*/ 2955 h 104192"/>
                <a:gd name="connsiteX9" fmla="*/ 184480 w 187696"/>
                <a:gd name="connsiteY9" fmla="*/ 2810 h 104192"/>
                <a:gd name="connsiteX10" fmla="*/ 184627 w 187696"/>
                <a:gd name="connsiteY10" fmla="*/ 2955 h 104192"/>
                <a:gd name="connsiteX11" fmla="*/ 187698 w 187696"/>
                <a:gd name="connsiteY11" fmla="*/ 10229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6" h="104192">
                  <a:moveTo>
                    <a:pt x="187698" y="10229"/>
                  </a:moveTo>
                  <a:cubicBezTo>
                    <a:pt x="187732" y="12978"/>
                    <a:pt x="186620" y="15613"/>
                    <a:pt x="184627" y="17504"/>
                  </a:cubicBezTo>
                  <a:lnTo>
                    <a:pt x="101213" y="101079"/>
                  </a:lnTo>
                  <a:cubicBezTo>
                    <a:pt x="97128" y="105088"/>
                    <a:pt x="90589" y="105088"/>
                    <a:pt x="86503" y="101079"/>
                  </a:cubicBezTo>
                  <a:lnTo>
                    <a:pt x="2928" y="17504"/>
                  </a:lnTo>
                  <a:cubicBezTo>
                    <a:pt x="-973" y="13446"/>
                    <a:pt x="-973" y="7029"/>
                    <a:pt x="2928" y="2955"/>
                  </a:cubicBezTo>
                  <a:cubicBezTo>
                    <a:pt x="7013" y="-1054"/>
                    <a:pt x="13553" y="-1054"/>
                    <a:pt x="17638" y="2955"/>
                  </a:cubicBezTo>
                  <a:lnTo>
                    <a:pt x="93777" y="79095"/>
                  </a:lnTo>
                  <a:lnTo>
                    <a:pt x="170078" y="2955"/>
                  </a:lnTo>
                  <a:cubicBezTo>
                    <a:pt x="174014" y="-1070"/>
                    <a:pt x="180462" y="-1135"/>
                    <a:pt x="184480" y="2810"/>
                  </a:cubicBezTo>
                  <a:cubicBezTo>
                    <a:pt x="184530" y="2858"/>
                    <a:pt x="184578" y="2906"/>
                    <a:pt x="184627" y="2955"/>
                  </a:cubicBezTo>
                  <a:cubicBezTo>
                    <a:pt x="186618" y="4847"/>
                    <a:pt x="187732" y="7482"/>
                    <a:pt x="187698" y="10229"/>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8" name="任意多边形: 形状 37">
              <a:extLst>
                <a:ext uri="{FF2B5EF4-FFF2-40B4-BE49-F238E27FC236}">
                  <a16:creationId xmlns:a16="http://schemas.microsoft.com/office/drawing/2014/main" id="{3AD78317-73BD-4FA3-9D0D-648F0FA057EB}"/>
                </a:ext>
              </a:extLst>
            </p:cNvPr>
            <p:cNvSpPr/>
            <p:nvPr/>
          </p:nvSpPr>
          <p:spPr>
            <a:xfrm rot="5400000" flipV="1">
              <a:off x="7919185" y="318380"/>
              <a:ext cx="187696" cy="104192"/>
            </a:xfrm>
            <a:custGeom>
              <a:avLst/>
              <a:gdLst>
                <a:gd name="connsiteX0" fmla="*/ 187698 w 187696"/>
                <a:gd name="connsiteY0" fmla="*/ 10230 h 104192"/>
                <a:gd name="connsiteX1" fmla="*/ 184627 w 187696"/>
                <a:gd name="connsiteY1" fmla="*/ 17505 h 104192"/>
                <a:gd name="connsiteX2" fmla="*/ 101213 w 187696"/>
                <a:gd name="connsiteY2" fmla="*/ 101079 h 104192"/>
                <a:gd name="connsiteX3" fmla="*/ 86503 w 187696"/>
                <a:gd name="connsiteY3" fmla="*/ 101079 h 104192"/>
                <a:gd name="connsiteX4" fmla="*/ 2928 w 187696"/>
                <a:gd name="connsiteY4" fmla="*/ 17505 h 104192"/>
                <a:gd name="connsiteX5" fmla="*/ 2928 w 187696"/>
                <a:gd name="connsiteY5" fmla="*/ 2955 h 104192"/>
                <a:gd name="connsiteX6" fmla="*/ 17638 w 187696"/>
                <a:gd name="connsiteY6" fmla="*/ 2955 h 104192"/>
                <a:gd name="connsiteX7" fmla="*/ 93777 w 187696"/>
                <a:gd name="connsiteY7" fmla="*/ 79095 h 104192"/>
                <a:gd name="connsiteX8" fmla="*/ 170078 w 187696"/>
                <a:gd name="connsiteY8" fmla="*/ 2955 h 104192"/>
                <a:gd name="connsiteX9" fmla="*/ 184480 w 187696"/>
                <a:gd name="connsiteY9" fmla="*/ 2809 h 104192"/>
                <a:gd name="connsiteX10" fmla="*/ 184627 w 187696"/>
                <a:gd name="connsiteY10" fmla="*/ 2955 h 104192"/>
                <a:gd name="connsiteX11" fmla="*/ 187698 w 187696"/>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6" h="104192">
                  <a:moveTo>
                    <a:pt x="187698" y="10230"/>
                  </a:moveTo>
                  <a:cubicBezTo>
                    <a:pt x="187732" y="12978"/>
                    <a:pt x="186620" y="15613"/>
                    <a:pt x="184627" y="17505"/>
                  </a:cubicBezTo>
                  <a:lnTo>
                    <a:pt x="101213" y="101079"/>
                  </a:lnTo>
                  <a:cubicBezTo>
                    <a:pt x="97128" y="105088"/>
                    <a:pt x="90589" y="105088"/>
                    <a:pt x="86503" y="101079"/>
                  </a:cubicBezTo>
                  <a:lnTo>
                    <a:pt x="2928" y="17505"/>
                  </a:lnTo>
                  <a:cubicBezTo>
                    <a:pt x="-973" y="13446"/>
                    <a:pt x="-973" y="7029"/>
                    <a:pt x="2928" y="2955"/>
                  </a:cubicBezTo>
                  <a:cubicBezTo>
                    <a:pt x="7013" y="-1053"/>
                    <a:pt x="13553" y="-1053"/>
                    <a:pt x="17638" y="2955"/>
                  </a:cubicBezTo>
                  <a:lnTo>
                    <a:pt x="93777" y="79095"/>
                  </a:lnTo>
                  <a:lnTo>
                    <a:pt x="170078" y="2955"/>
                  </a:lnTo>
                  <a:cubicBezTo>
                    <a:pt x="174014" y="-1070"/>
                    <a:pt x="180462" y="-1134"/>
                    <a:pt x="184480" y="2809"/>
                  </a:cubicBezTo>
                  <a:cubicBezTo>
                    <a:pt x="184530" y="2859"/>
                    <a:pt x="184578" y="2907"/>
                    <a:pt x="184627" y="2955"/>
                  </a:cubicBezTo>
                  <a:cubicBezTo>
                    <a:pt x="186618" y="4847"/>
                    <a:pt x="187732" y="7481"/>
                    <a:pt x="187698"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9" name="任意多边形: 形状 38">
              <a:extLst>
                <a:ext uri="{FF2B5EF4-FFF2-40B4-BE49-F238E27FC236}">
                  <a16:creationId xmlns:a16="http://schemas.microsoft.com/office/drawing/2014/main" id="{054747D1-9C1F-8E2A-3617-5658254A89A6}"/>
                </a:ext>
              </a:extLst>
            </p:cNvPr>
            <p:cNvSpPr/>
            <p:nvPr/>
          </p:nvSpPr>
          <p:spPr>
            <a:xfrm rot="5400000" flipV="1">
              <a:off x="8008931" y="318408"/>
              <a:ext cx="187696" cy="104137"/>
            </a:xfrm>
            <a:custGeom>
              <a:avLst/>
              <a:gdLst>
                <a:gd name="connsiteX0" fmla="*/ 187698 w 187696"/>
                <a:gd name="connsiteY0" fmla="*/ 10498 h 104137"/>
                <a:gd name="connsiteX1" fmla="*/ 184627 w 187696"/>
                <a:gd name="connsiteY1" fmla="*/ 17772 h 104137"/>
                <a:gd name="connsiteX2" fmla="*/ 101213 w 187696"/>
                <a:gd name="connsiteY2" fmla="*/ 101024 h 104137"/>
                <a:gd name="connsiteX3" fmla="*/ 86503 w 187696"/>
                <a:gd name="connsiteY3" fmla="*/ 101024 h 104137"/>
                <a:gd name="connsiteX4" fmla="*/ 2928 w 187696"/>
                <a:gd name="connsiteY4" fmla="*/ 17449 h 104137"/>
                <a:gd name="connsiteX5" fmla="*/ 2928 w 187696"/>
                <a:gd name="connsiteY5" fmla="*/ 2900 h 104137"/>
                <a:gd name="connsiteX6" fmla="*/ 17638 w 187696"/>
                <a:gd name="connsiteY6" fmla="*/ 2900 h 104137"/>
                <a:gd name="connsiteX7" fmla="*/ 93777 w 187696"/>
                <a:gd name="connsiteY7" fmla="*/ 79039 h 104137"/>
                <a:gd name="connsiteX8" fmla="*/ 170078 w 187696"/>
                <a:gd name="connsiteY8" fmla="*/ 4032 h 104137"/>
                <a:gd name="connsiteX9" fmla="*/ 184480 w 187696"/>
                <a:gd name="connsiteY9" fmla="*/ 3887 h 104137"/>
                <a:gd name="connsiteX10" fmla="*/ 184627 w 187696"/>
                <a:gd name="connsiteY10" fmla="*/ 4032 h 104137"/>
                <a:gd name="connsiteX11" fmla="*/ 187698 w 187696"/>
                <a:gd name="connsiteY11" fmla="*/ 11306 h 104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6" h="104137">
                  <a:moveTo>
                    <a:pt x="187698" y="10498"/>
                  </a:moveTo>
                  <a:cubicBezTo>
                    <a:pt x="187732" y="13246"/>
                    <a:pt x="186620" y="15880"/>
                    <a:pt x="184627" y="17772"/>
                  </a:cubicBezTo>
                  <a:lnTo>
                    <a:pt x="101213" y="101024"/>
                  </a:lnTo>
                  <a:cubicBezTo>
                    <a:pt x="97128" y="105033"/>
                    <a:pt x="90589" y="105033"/>
                    <a:pt x="86503" y="101024"/>
                  </a:cubicBezTo>
                  <a:lnTo>
                    <a:pt x="2928" y="17449"/>
                  </a:lnTo>
                  <a:cubicBezTo>
                    <a:pt x="-973" y="13391"/>
                    <a:pt x="-973" y="6974"/>
                    <a:pt x="2928" y="2900"/>
                  </a:cubicBezTo>
                  <a:cubicBezTo>
                    <a:pt x="7013" y="-1109"/>
                    <a:pt x="13553" y="-1109"/>
                    <a:pt x="17638" y="2900"/>
                  </a:cubicBezTo>
                  <a:lnTo>
                    <a:pt x="93777" y="79039"/>
                  </a:lnTo>
                  <a:lnTo>
                    <a:pt x="170078" y="4032"/>
                  </a:lnTo>
                  <a:cubicBezTo>
                    <a:pt x="174014" y="6"/>
                    <a:pt x="180462" y="-58"/>
                    <a:pt x="184480" y="3887"/>
                  </a:cubicBezTo>
                  <a:cubicBezTo>
                    <a:pt x="184530" y="3935"/>
                    <a:pt x="184578" y="3983"/>
                    <a:pt x="184627" y="4032"/>
                  </a:cubicBezTo>
                  <a:cubicBezTo>
                    <a:pt x="186618" y="5923"/>
                    <a:pt x="187732" y="8558"/>
                    <a:pt x="187698" y="11306"/>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40" name="任意多边形: 形状 39">
              <a:extLst>
                <a:ext uri="{FF2B5EF4-FFF2-40B4-BE49-F238E27FC236}">
                  <a16:creationId xmlns:a16="http://schemas.microsoft.com/office/drawing/2014/main" id="{F398AAB7-C079-DE02-AC1B-7B0D19287538}"/>
                </a:ext>
              </a:extLst>
            </p:cNvPr>
            <p:cNvSpPr/>
            <p:nvPr/>
          </p:nvSpPr>
          <p:spPr>
            <a:xfrm rot="5400000" flipV="1">
              <a:off x="8099752" y="318380"/>
              <a:ext cx="187696" cy="104192"/>
            </a:xfrm>
            <a:custGeom>
              <a:avLst/>
              <a:gdLst>
                <a:gd name="connsiteX0" fmla="*/ 187698 w 187696"/>
                <a:gd name="connsiteY0" fmla="*/ 10229 h 104192"/>
                <a:gd name="connsiteX1" fmla="*/ 184627 w 187696"/>
                <a:gd name="connsiteY1" fmla="*/ 17504 h 104192"/>
                <a:gd name="connsiteX2" fmla="*/ 101213 w 187696"/>
                <a:gd name="connsiteY2" fmla="*/ 101079 h 104192"/>
                <a:gd name="connsiteX3" fmla="*/ 86503 w 187696"/>
                <a:gd name="connsiteY3" fmla="*/ 101079 h 104192"/>
                <a:gd name="connsiteX4" fmla="*/ 2928 w 187696"/>
                <a:gd name="connsiteY4" fmla="*/ 17504 h 104192"/>
                <a:gd name="connsiteX5" fmla="*/ 2928 w 187696"/>
                <a:gd name="connsiteY5" fmla="*/ 2955 h 104192"/>
                <a:gd name="connsiteX6" fmla="*/ 17638 w 187696"/>
                <a:gd name="connsiteY6" fmla="*/ 2955 h 104192"/>
                <a:gd name="connsiteX7" fmla="*/ 93777 w 187696"/>
                <a:gd name="connsiteY7" fmla="*/ 79094 h 104192"/>
                <a:gd name="connsiteX8" fmla="*/ 170078 w 187696"/>
                <a:gd name="connsiteY8" fmla="*/ 2955 h 104192"/>
                <a:gd name="connsiteX9" fmla="*/ 184480 w 187696"/>
                <a:gd name="connsiteY9" fmla="*/ 2810 h 104192"/>
                <a:gd name="connsiteX10" fmla="*/ 184627 w 187696"/>
                <a:gd name="connsiteY10" fmla="*/ 2955 h 104192"/>
                <a:gd name="connsiteX11" fmla="*/ 187698 w 187696"/>
                <a:gd name="connsiteY11" fmla="*/ 10229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6" h="104192">
                  <a:moveTo>
                    <a:pt x="187698" y="10229"/>
                  </a:moveTo>
                  <a:cubicBezTo>
                    <a:pt x="187732" y="12977"/>
                    <a:pt x="186620" y="15613"/>
                    <a:pt x="184627" y="17504"/>
                  </a:cubicBezTo>
                  <a:lnTo>
                    <a:pt x="101213" y="101079"/>
                  </a:lnTo>
                  <a:cubicBezTo>
                    <a:pt x="97128" y="105088"/>
                    <a:pt x="90589" y="105088"/>
                    <a:pt x="86503" y="101079"/>
                  </a:cubicBezTo>
                  <a:lnTo>
                    <a:pt x="2928" y="17504"/>
                  </a:lnTo>
                  <a:cubicBezTo>
                    <a:pt x="-973" y="13446"/>
                    <a:pt x="-973" y="7029"/>
                    <a:pt x="2928" y="2955"/>
                  </a:cubicBezTo>
                  <a:cubicBezTo>
                    <a:pt x="7013" y="-1054"/>
                    <a:pt x="13553" y="-1054"/>
                    <a:pt x="17638" y="2955"/>
                  </a:cubicBezTo>
                  <a:lnTo>
                    <a:pt x="93777" y="79094"/>
                  </a:lnTo>
                  <a:lnTo>
                    <a:pt x="170078" y="2955"/>
                  </a:lnTo>
                  <a:cubicBezTo>
                    <a:pt x="174014" y="-1070"/>
                    <a:pt x="180462" y="-1135"/>
                    <a:pt x="184480" y="2810"/>
                  </a:cubicBezTo>
                  <a:cubicBezTo>
                    <a:pt x="184530" y="2858"/>
                    <a:pt x="184578" y="2907"/>
                    <a:pt x="184627" y="2955"/>
                  </a:cubicBezTo>
                  <a:cubicBezTo>
                    <a:pt x="186618" y="4846"/>
                    <a:pt x="187732" y="7482"/>
                    <a:pt x="187698" y="10229"/>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41" name="任意多边形: 形状 40">
              <a:extLst>
                <a:ext uri="{FF2B5EF4-FFF2-40B4-BE49-F238E27FC236}">
                  <a16:creationId xmlns:a16="http://schemas.microsoft.com/office/drawing/2014/main" id="{872A1328-0692-DBC7-2A14-CE666AD7049C}"/>
                </a:ext>
              </a:extLst>
            </p:cNvPr>
            <p:cNvSpPr/>
            <p:nvPr/>
          </p:nvSpPr>
          <p:spPr>
            <a:xfrm rot="5400000" flipV="1">
              <a:off x="8189470" y="318381"/>
              <a:ext cx="187697" cy="104192"/>
            </a:xfrm>
            <a:custGeom>
              <a:avLst/>
              <a:gdLst>
                <a:gd name="connsiteX0" fmla="*/ 187698 w 187697"/>
                <a:gd name="connsiteY0" fmla="*/ 9745 h 104192"/>
                <a:gd name="connsiteX1" fmla="*/ 184142 w 187697"/>
                <a:gd name="connsiteY1" fmla="*/ 17504 h 104192"/>
                <a:gd name="connsiteX2" fmla="*/ 100728 w 187697"/>
                <a:gd name="connsiteY2" fmla="*/ 101079 h 104192"/>
                <a:gd name="connsiteX3" fmla="*/ 86018 w 187697"/>
                <a:gd name="connsiteY3" fmla="*/ 101079 h 104192"/>
                <a:gd name="connsiteX4" fmla="*/ 2928 w 187697"/>
                <a:gd name="connsiteY4" fmla="*/ 17504 h 104192"/>
                <a:gd name="connsiteX5" fmla="*/ 2928 w 187697"/>
                <a:gd name="connsiteY5" fmla="*/ 2955 h 104192"/>
                <a:gd name="connsiteX6" fmla="*/ 17638 w 187697"/>
                <a:gd name="connsiteY6" fmla="*/ 2955 h 104192"/>
                <a:gd name="connsiteX7" fmla="*/ 93777 w 187697"/>
                <a:gd name="connsiteY7" fmla="*/ 79094 h 104192"/>
                <a:gd name="connsiteX8" fmla="*/ 170078 w 187697"/>
                <a:gd name="connsiteY8" fmla="*/ 2955 h 104192"/>
                <a:gd name="connsiteX9" fmla="*/ 184480 w 187697"/>
                <a:gd name="connsiteY9" fmla="*/ 2810 h 104192"/>
                <a:gd name="connsiteX10" fmla="*/ 184627 w 187697"/>
                <a:gd name="connsiteY10" fmla="*/ 2955 h 104192"/>
                <a:gd name="connsiteX11" fmla="*/ 187698 w 187697"/>
                <a:gd name="connsiteY11" fmla="*/ 10229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7" h="104192">
                  <a:moveTo>
                    <a:pt x="187698" y="9745"/>
                  </a:moveTo>
                  <a:cubicBezTo>
                    <a:pt x="187751" y="12736"/>
                    <a:pt x="186444" y="15597"/>
                    <a:pt x="184142" y="17504"/>
                  </a:cubicBezTo>
                  <a:lnTo>
                    <a:pt x="100728" y="101079"/>
                  </a:lnTo>
                  <a:cubicBezTo>
                    <a:pt x="96642" y="105089"/>
                    <a:pt x="90103" y="105089"/>
                    <a:pt x="86018" y="101079"/>
                  </a:cubicBezTo>
                  <a:lnTo>
                    <a:pt x="2928" y="17504"/>
                  </a:lnTo>
                  <a:cubicBezTo>
                    <a:pt x="-973" y="13447"/>
                    <a:pt x="-973" y="7029"/>
                    <a:pt x="2928" y="2955"/>
                  </a:cubicBezTo>
                  <a:cubicBezTo>
                    <a:pt x="7013" y="-1054"/>
                    <a:pt x="13553" y="-1054"/>
                    <a:pt x="17638" y="2955"/>
                  </a:cubicBezTo>
                  <a:lnTo>
                    <a:pt x="93777" y="79094"/>
                  </a:lnTo>
                  <a:lnTo>
                    <a:pt x="170078" y="2955"/>
                  </a:lnTo>
                  <a:cubicBezTo>
                    <a:pt x="174014" y="-1070"/>
                    <a:pt x="180462" y="-1135"/>
                    <a:pt x="184480" y="2810"/>
                  </a:cubicBezTo>
                  <a:cubicBezTo>
                    <a:pt x="184530" y="2858"/>
                    <a:pt x="184578" y="2907"/>
                    <a:pt x="184627" y="2955"/>
                  </a:cubicBezTo>
                  <a:cubicBezTo>
                    <a:pt x="186618" y="4846"/>
                    <a:pt x="187732" y="7482"/>
                    <a:pt x="187698" y="10229"/>
                  </a:cubicBezTo>
                </a:path>
              </a:pathLst>
            </a:custGeom>
            <a:solidFill>
              <a:schemeClr val="accent2">
                <a:alpha val="7000"/>
              </a:schemeClr>
            </a:solidFill>
            <a:ln w="16151" cap="flat">
              <a:noFill/>
              <a:prstDash val="solid"/>
              <a:miter/>
            </a:ln>
          </p:spPr>
          <p:txBody>
            <a:bodyPr rtlCol="0" anchor="ctr"/>
            <a:lstStyle/>
            <a:p>
              <a:endParaRPr lang="zh-CN" altLang="en-US"/>
            </a:p>
          </p:txBody>
        </p:sp>
      </p:grpSp>
      <p:grpSp>
        <p:nvGrpSpPr>
          <p:cNvPr id="42" name="组合 41">
            <a:extLst>
              <a:ext uri="{FF2B5EF4-FFF2-40B4-BE49-F238E27FC236}">
                <a16:creationId xmlns:a16="http://schemas.microsoft.com/office/drawing/2014/main" id="{C53C4594-856B-08BB-1B76-CD340BA4DC0F}"/>
              </a:ext>
            </a:extLst>
          </p:cNvPr>
          <p:cNvGrpSpPr/>
          <p:nvPr userDrawn="1"/>
        </p:nvGrpSpPr>
        <p:grpSpPr>
          <a:xfrm>
            <a:off x="1662526" y="5572035"/>
            <a:ext cx="4153296" cy="1241380"/>
            <a:chOff x="1662526" y="5572035"/>
            <a:chExt cx="4153296" cy="1241380"/>
          </a:xfrm>
        </p:grpSpPr>
        <p:sp>
          <p:nvSpPr>
            <p:cNvPr id="44" name="任意多边形: 形状 43">
              <a:extLst>
                <a:ext uri="{FF2B5EF4-FFF2-40B4-BE49-F238E27FC236}">
                  <a16:creationId xmlns:a16="http://schemas.microsoft.com/office/drawing/2014/main" id="{A760C4C7-2742-713E-3124-028A719B27C1}"/>
                </a:ext>
              </a:extLst>
            </p:cNvPr>
            <p:cNvSpPr/>
            <p:nvPr/>
          </p:nvSpPr>
          <p:spPr>
            <a:xfrm rot="5400000" flipV="1">
              <a:off x="1644633" y="6625140"/>
              <a:ext cx="80314" cy="44528"/>
            </a:xfrm>
            <a:custGeom>
              <a:avLst/>
              <a:gdLst>
                <a:gd name="connsiteX0" fmla="*/ 80315 w 80314"/>
                <a:gd name="connsiteY0" fmla="*/ 4326 h 44528"/>
                <a:gd name="connsiteX1" fmla="*/ 78965 w 80314"/>
                <a:gd name="connsiteY1" fmla="*/ 7432 h 44528"/>
                <a:gd name="connsiteX2" fmla="*/ 43315 w 80314"/>
                <a:gd name="connsiteY2" fmla="*/ 43217 h 44528"/>
                <a:gd name="connsiteX3" fmla="*/ 37104 w 80314"/>
                <a:gd name="connsiteY3" fmla="*/ 43217 h 44528"/>
                <a:gd name="connsiteX4" fmla="*/ 1319 w 80314"/>
                <a:gd name="connsiteY4" fmla="*/ 7432 h 44528"/>
                <a:gd name="connsiteX5" fmla="*/ 1218 w 80314"/>
                <a:gd name="connsiteY5" fmla="*/ 1328 h 44528"/>
                <a:gd name="connsiteX6" fmla="*/ 1319 w 80314"/>
                <a:gd name="connsiteY6" fmla="*/ 1220 h 44528"/>
                <a:gd name="connsiteX7" fmla="*/ 7621 w 80314"/>
                <a:gd name="connsiteY7" fmla="*/ 1180 h 44528"/>
                <a:gd name="connsiteX8" fmla="*/ 7666 w 80314"/>
                <a:gd name="connsiteY8" fmla="*/ 1220 h 44528"/>
                <a:gd name="connsiteX9" fmla="*/ 40209 w 80314"/>
                <a:gd name="connsiteY9" fmla="*/ 33764 h 44528"/>
                <a:gd name="connsiteX10" fmla="*/ 72753 w 80314"/>
                <a:gd name="connsiteY10" fmla="*/ 1220 h 44528"/>
                <a:gd name="connsiteX11" fmla="*/ 78864 w 80314"/>
                <a:gd name="connsiteY11" fmla="*/ 1112 h 44528"/>
                <a:gd name="connsiteX12" fmla="*/ 78965 w 80314"/>
                <a:gd name="connsiteY12" fmla="*/ 1220 h 44528"/>
                <a:gd name="connsiteX13" fmla="*/ 80315 w 80314"/>
                <a:gd name="connsiteY13" fmla="*/ 4326 h 44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0314" h="44528">
                  <a:moveTo>
                    <a:pt x="80315" y="4326"/>
                  </a:moveTo>
                  <a:cubicBezTo>
                    <a:pt x="80340" y="5514"/>
                    <a:pt x="79847" y="6649"/>
                    <a:pt x="78965" y="7432"/>
                  </a:cubicBezTo>
                  <a:lnTo>
                    <a:pt x="43315" y="43217"/>
                  </a:lnTo>
                  <a:cubicBezTo>
                    <a:pt x="41558" y="44823"/>
                    <a:pt x="38860" y="44823"/>
                    <a:pt x="37104" y="43217"/>
                  </a:cubicBezTo>
                  <a:lnTo>
                    <a:pt x="1319" y="7432"/>
                  </a:lnTo>
                  <a:cubicBezTo>
                    <a:pt x="-396" y="5771"/>
                    <a:pt x="-442" y="3043"/>
                    <a:pt x="1218" y="1328"/>
                  </a:cubicBezTo>
                  <a:cubicBezTo>
                    <a:pt x="1250" y="1288"/>
                    <a:pt x="1285" y="1247"/>
                    <a:pt x="1319" y="1220"/>
                  </a:cubicBezTo>
                  <a:cubicBezTo>
                    <a:pt x="3047" y="-535"/>
                    <a:pt x="5868" y="-549"/>
                    <a:pt x="7621" y="1180"/>
                  </a:cubicBezTo>
                  <a:cubicBezTo>
                    <a:pt x="7636" y="1193"/>
                    <a:pt x="7651" y="1206"/>
                    <a:pt x="7666" y="1220"/>
                  </a:cubicBezTo>
                  <a:lnTo>
                    <a:pt x="40209" y="33764"/>
                  </a:lnTo>
                  <a:lnTo>
                    <a:pt x="72753" y="1220"/>
                  </a:lnTo>
                  <a:cubicBezTo>
                    <a:pt x="74413" y="-495"/>
                    <a:pt x="77149" y="-535"/>
                    <a:pt x="78864" y="1112"/>
                  </a:cubicBezTo>
                  <a:cubicBezTo>
                    <a:pt x="78898" y="1153"/>
                    <a:pt x="78931" y="1180"/>
                    <a:pt x="78965" y="1220"/>
                  </a:cubicBezTo>
                  <a:cubicBezTo>
                    <a:pt x="79847" y="2003"/>
                    <a:pt x="80341" y="3138"/>
                    <a:pt x="80315" y="4326"/>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45" name="任意多边形: 形状 44">
              <a:extLst>
                <a:ext uri="{FF2B5EF4-FFF2-40B4-BE49-F238E27FC236}">
                  <a16:creationId xmlns:a16="http://schemas.microsoft.com/office/drawing/2014/main" id="{516B9153-7E6E-6D6D-AB8E-CE4E16F583B3}"/>
                </a:ext>
              </a:extLst>
            </p:cNvPr>
            <p:cNvSpPr/>
            <p:nvPr/>
          </p:nvSpPr>
          <p:spPr>
            <a:xfrm rot="5400000" flipV="1">
              <a:off x="1683443" y="6625356"/>
              <a:ext cx="80314" cy="44096"/>
            </a:xfrm>
            <a:custGeom>
              <a:avLst/>
              <a:gdLst>
                <a:gd name="connsiteX0" fmla="*/ 80315 w 80314"/>
                <a:gd name="connsiteY0" fmla="*/ 3786 h 44096"/>
                <a:gd name="connsiteX1" fmla="*/ 78965 w 80314"/>
                <a:gd name="connsiteY1" fmla="*/ 6892 h 44096"/>
                <a:gd name="connsiteX2" fmla="*/ 43315 w 80314"/>
                <a:gd name="connsiteY2" fmla="*/ 42676 h 44096"/>
                <a:gd name="connsiteX3" fmla="*/ 37205 w 80314"/>
                <a:gd name="connsiteY3" fmla="*/ 42771 h 44096"/>
                <a:gd name="connsiteX4" fmla="*/ 37104 w 80314"/>
                <a:gd name="connsiteY4" fmla="*/ 42676 h 44096"/>
                <a:gd name="connsiteX5" fmla="*/ 1319 w 80314"/>
                <a:gd name="connsiteY5" fmla="*/ 7432 h 44096"/>
                <a:gd name="connsiteX6" fmla="*/ 1218 w 80314"/>
                <a:gd name="connsiteY6" fmla="*/ 1328 h 44096"/>
                <a:gd name="connsiteX7" fmla="*/ 1319 w 80314"/>
                <a:gd name="connsiteY7" fmla="*/ 1220 h 44096"/>
                <a:gd name="connsiteX8" fmla="*/ 7621 w 80314"/>
                <a:gd name="connsiteY8" fmla="*/ 1180 h 44096"/>
                <a:gd name="connsiteX9" fmla="*/ 7666 w 80314"/>
                <a:gd name="connsiteY9" fmla="*/ 1220 h 44096"/>
                <a:gd name="connsiteX10" fmla="*/ 40209 w 80314"/>
                <a:gd name="connsiteY10" fmla="*/ 33764 h 44096"/>
                <a:gd name="connsiteX11" fmla="*/ 72753 w 80314"/>
                <a:gd name="connsiteY11" fmla="*/ 1220 h 44096"/>
                <a:gd name="connsiteX12" fmla="*/ 78864 w 80314"/>
                <a:gd name="connsiteY12" fmla="*/ 1126 h 44096"/>
                <a:gd name="connsiteX13" fmla="*/ 78965 w 80314"/>
                <a:gd name="connsiteY13" fmla="*/ 1220 h 44096"/>
                <a:gd name="connsiteX14" fmla="*/ 80315 w 80314"/>
                <a:gd name="connsiteY14" fmla="*/ 4326 h 44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0314" h="44096">
                  <a:moveTo>
                    <a:pt x="80315" y="3786"/>
                  </a:moveTo>
                  <a:cubicBezTo>
                    <a:pt x="80340" y="4974"/>
                    <a:pt x="79847" y="6109"/>
                    <a:pt x="78965" y="6892"/>
                  </a:cubicBezTo>
                  <a:lnTo>
                    <a:pt x="43315" y="42676"/>
                  </a:lnTo>
                  <a:cubicBezTo>
                    <a:pt x="41656" y="44391"/>
                    <a:pt x="38920" y="44432"/>
                    <a:pt x="37205" y="42771"/>
                  </a:cubicBezTo>
                  <a:cubicBezTo>
                    <a:pt x="37171" y="42744"/>
                    <a:pt x="37137" y="42717"/>
                    <a:pt x="37104" y="42676"/>
                  </a:cubicBezTo>
                  <a:lnTo>
                    <a:pt x="1319" y="7432"/>
                  </a:lnTo>
                  <a:cubicBezTo>
                    <a:pt x="-396" y="5771"/>
                    <a:pt x="-442" y="3043"/>
                    <a:pt x="1218" y="1328"/>
                  </a:cubicBezTo>
                  <a:cubicBezTo>
                    <a:pt x="1250" y="1288"/>
                    <a:pt x="1285" y="1247"/>
                    <a:pt x="1319" y="1220"/>
                  </a:cubicBezTo>
                  <a:cubicBezTo>
                    <a:pt x="3047" y="-535"/>
                    <a:pt x="5868" y="-549"/>
                    <a:pt x="7621" y="1180"/>
                  </a:cubicBezTo>
                  <a:cubicBezTo>
                    <a:pt x="7636" y="1193"/>
                    <a:pt x="7651" y="1207"/>
                    <a:pt x="7666" y="1220"/>
                  </a:cubicBezTo>
                  <a:lnTo>
                    <a:pt x="40209" y="33764"/>
                  </a:lnTo>
                  <a:lnTo>
                    <a:pt x="72753" y="1220"/>
                  </a:lnTo>
                  <a:cubicBezTo>
                    <a:pt x="74413" y="-495"/>
                    <a:pt x="77149" y="-535"/>
                    <a:pt x="78864" y="1126"/>
                  </a:cubicBezTo>
                  <a:cubicBezTo>
                    <a:pt x="78898" y="1153"/>
                    <a:pt x="78931" y="1180"/>
                    <a:pt x="78965" y="1220"/>
                  </a:cubicBezTo>
                  <a:cubicBezTo>
                    <a:pt x="79847" y="2003"/>
                    <a:pt x="80341" y="3138"/>
                    <a:pt x="80315" y="4326"/>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46" name="任意多边形: 形状 45">
              <a:extLst>
                <a:ext uri="{FF2B5EF4-FFF2-40B4-BE49-F238E27FC236}">
                  <a16:creationId xmlns:a16="http://schemas.microsoft.com/office/drawing/2014/main" id="{9A749774-7CF8-7220-94EA-927E99846608}"/>
                </a:ext>
              </a:extLst>
            </p:cNvPr>
            <p:cNvSpPr/>
            <p:nvPr/>
          </p:nvSpPr>
          <p:spPr>
            <a:xfrm rot="5400000" flipV="1">
              <a:off x="1721592" y="6625153"/>
              <a:ext cx="80314" cy="44503"/>
            </a:xfrm>
            <a:custGeom>
              <a:avLst/>
              <a:gdLst>
                <a:gd name="connsiteX0" fmla="*/ 80315 w 80314"/>
                <a:gd name="connsiteY0" fmla="*/ 4326 h 44503"/>
                <a:gd name="connsiteX1" fmla="*/ 78965 w 80314"/>
                <a:gd name="connsiteY1" fmla="*/ 7432 h 44503"/>
                <a:gd name="connsiteX2" fmla="*/ 43315 w 80314"/>
                <a:gd name="connsiteY2" fmla="*/ 43082 h 44503"/>
                <a:gd name="connsiteX3" fmla="*/ 37205 w 80314"/>
                <a:gd name="connsiteY3" fmla="*/ 43190 h 44503"/>
                <a:gd name="connsiteX4" fmla="*/ 37104 w 80314"/>
                <a:gd name="connsiteY4" fmla="*/ 43082 h 44503"/>
                <a:gd name="connsiteX5" fmla="*/ 1319 w 80314"/>
                <a:gd name="connsiteY5" fmla="*/ 7432 h 44503"/>
                <a:gd name="connsiteX6" fmla="*/ 1218 w 80314"/>
                <a:gd name="connsiteY6" fmla="*/ 1328 h 44503"/>
                <a:gd name="connsiteX7" fmla="*/ 1319 w 80314"/>
                <a:gd name="connsiteY7" fmla="*/ 1220 h 44503"/>
                <a:gd name="connsiteX8" fmla="*/ 7621 w 80314"/>
                <a:gd name="connsiteY8" fmla="*/ 1180 h 44503"/>
                <a:gd name="connsiteX9" fmla="*/ 7666 w 80314"/>
                <a:gd name="connsiteY9" fmla="*/ 1220 h 44503"/>
                <a:gd name="connsiteX10" fmla="*/ 40209 w 80314"/>
                <a:gd name="connsiteY10" fmla="*/ 33764 h 44503"/>
                <a:gd name="connsiteX11" fmla="*/ 72753 w 80314"/>
                <a:gd name="connsiteY11" fmla="*/ 1220 h 44503"/>
                <a:gd name="connsiteX12" fmla="*/ 78864 w 80314"/>
                <a:gd name="connsiteY12" fmla="*/ 1112 h 44503"/>
                <a:gd name="connsiteX13" fmla="*/ 78965 w 80314"/>
                <a:gd name="connsiteY13" fmla="*/ 1220 h 44503"/>
                <a:gd name="connsiteX14" fmla="*/ 80315 w 80314"/>
                <a:gd name="connsiteY14" fmla="*/ 4326 h 44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0314" h="44503">
                  <a:moveTo>
                    <a:pt x="80315" y="4326"/>
                  </a:moveTo>
                  <a:cubicBezTo>
                    <a:pt x="80340" y="5514"/>
                    <a:pt x="79847" y="6649"/>
                    <a:pt x="78965" y="7432"/>
                  </a:cubicBezTo>
                  <a:lnTo>
                    <a:pt x="43315" y="43082"/>
                  </a:lnTo>
                  <a:cubicBezTo>
                    <a:pt x="41656" y="44796"/>
                    <a:pt x="38920" y="44837"/>
                    <a:pt x="37205" y="43190"/>
                  </a:cubicBezTo>
                  <a:cubicBezTo>
                    <a:pt x="37171" y="43149"/>
                    <a:pt x="37137" y="43122"/>
                    <a:pt x="37104" y="43082"/>
                  </a:cubicBezTo>
                  <a:lnTo>
                    <a:pt x="1319" y="7432"/>
                  </a:lnTo>
                  <a:cubicBezTo>
                    <a:pt x="-396" y="5771"/>
                    <a:pt x="-442" y="3043"/>
                    <a:pt x="1218" y="1328"/>
                  </a:cubicBezTo>
                  <a:cubicBezTo>
                    <a:pt x="1250" y="1288"/>
                    <a:pt x="1285" y="1247"/>
                    <a:pt x="1319" y="1220"/>
                  </a:cubicBezTo>
                  <a:cubicBezTo>
                    <a:pt x="3047" y="-535"/>
                    <a:pt x="5868" y="-549"/>
                    <a:pt x="7621" y="1180"/>
                  </a:cubicBezTo>
                  <a:cubicBezTo>
                    <a:pt x="7636" y="1193"/>
                    <a:pt x="7651" y="1207"/>
                    <a:pt x="7666" y="1220"/>
                  </a:cubicBezTo>
                  <a:lnTo>
                    <a:pt x="40209" y="33764"/>
                  </a:lnTo>
                  <a:lnTo>
                    <a:pt x="72753" y="1220"/>
                  </a:lnTo>
                  <a:cubicBezTo>
                    <a:pt x="74413" y="-495"/>
                    <a:pt x="77149" y="-535"/>
                    <a:pt x="78864" y="1112"/>
                  </a:cubicBezTo>
                  <a:cubicBezTo>
                    <a:pt x="78898" y="1153"/>
                    <a:pt x="78931" y="1180"/>
                    <a:pt x="78965" y="1220"/>
                  </a:cubicBezTo>
                  <a:cubicBezTo>
                    <a:pt x="79847" y="2003"/>
                    <a:pt x="80341" y="3138"/>
                    <a:pt x="80315" y="4326"/>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49" name="任意多边形: 形状 48">
              <a:extLst>
                <a:ext uri="{FF2B5EF4-FFF2-40B4-BE49-F238E27FC236}">
                  <a16:creationId xmlns:a16="http://schemas.microsoft.com/office/drawing/2014/main" id="{A3DE87E5-79B6-0D37-FC20-565FEA4498BB}"/>
                </a:ext>
              </a:extLst>
            </p:cNvPr>
            <p:cNvSpPr/>
            <p:nvPr/>
          </p:nvSpPr>
          <p:spPr>
            <a:xfrm rot="5400000" flipV="1">
              <a:off x="1760089" y="6625140"/>
              <a:ext cx="80314" cy="44528"/>
            </a:xfrm>
            <a:custGeom>
              <a:avLst/>
              <a:gdLst>
                <a:gd name="connsiteX0" fmla="*/ 80315 w 80314"/>
                <a:gd name="connsiteY0" fmla="*/ 4326 h 44528"/>
                <a:gd name="connsiteX1" fmla="*/ 78965 w 80314"/>
                <a:gd name="connsiteY1" fmla="*/ 7432 h 44528"/>
                <a:gd name="connsiteX2" fmla="*/ 43315 w 80314"/>
                <a:gd name="connsiteY2" fmla="*/ 43216 h 44528"/>
                <a:gd name="connsiteX3" fmla="*/ 37104 w 80314"/>
                <a:gd name="connsiteY3" fmla="*/ 43216 h 44528"/>
                <a:gd name="connsiteX4" fmla="*/ 1319 w 80314"/>
                <a:gd name="connsiteY4" fmla="*/ 7432 h 44528"/>
                <a:gd name="connsiteX5" fmla="*/ 1218 w 80314"/>
                <a:gd name="connsiteY5" fmla="*/ 1328 h 44528"/>
                <a:gd name="connsiteX6" fmla="*/ 1319 w 80314"/>
                <a:gd name="connsiteY6" fmla="*/ 1220 h 44528"/>
                <a:gd name="connsiteX7" fmla="*/ 7621 w 80314"/>
                <a:gd name="connsiteY7" fmla="*/ 1180 h 44528"/>
                <a:gd name="connsiteX8" fmla="*/ 7666 w 80314"/>
                <a:gd name="connsiteY8" fmla="*/ 1220 h 44528"/>
                <a:gd name="connsiteX9" fmla="*/ 40209 w 80314"/>
                <a:gd name="connsiteY9" fmla="*/ 33764 h 44528"/>
                <a:gd name="connsiteX10" fmla="*/ 72753 w 80314"/>
                <a:gd name="connsiteY10" fmla="*/ 1220 h 44528"/>
                <a:gd name="connsiteX11" fmla="*/ 78864 w 80314"/>
                <a:gd name="connsiteY11" fmla="*/ 1126 h 44528"/>
                <a:gd name="connsiteX12" fmla="*/ 78965 w 80314"/>
                <a:gd name="connsiteY12" fmla="*/ 1220 h 44528"/>
                <a:gd name="connsiteX13" fmla="*/ 80315 w 80314"/>
                <a:gd name="connsiteY13" fmla="*/ 4326 h 44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0314" h="44528">
                  <a:moveTo>
                    <a:pt x="80315" y="4326"/>
                  </a:moveTo>
                  <a:cubicBezTo>
                    <a:pt x="80340" y="5514"/>
                    <a:pt x="79847" y="6648"/>
                    <a:pt x="78965" y="7432"/>
                  </a:cubicBezTo>
                  <a:lnTo>
                    <a:pt x="43315" y="43216"/>
                  </a:lnTo>
                  <a:cubicBezTo>
                    <a:pt x="41558" y="44823"/>
                    <a:pt x="38860" y="44823"/>
                    <a:pt x="37104" y="43216"/>
                  </a:cubicBezTo>
                  <a:lnTo>
                    <a:pt x="1319" y="7432"/>
                  </a:lnTo>
                  <a:cubicBezTo>
                    <a:pt x="-396" y="5771"/>
                    <a:pt x="-442" y="3043"/>
                    <a:pt x="1218" y="1328"/>
                  </a:cubicBezTo>
                  <a:cubicBezTo>
                    <a:pt x="1250" y="1287"/>
                    <a:pt x="1285" y="1247"/>
                    <a:pt x="1319" y="1220"/>
                  </a:cubicBezTo>
                  <a:cubicBezTo>
                    <a:pt x="3047" y="-535"/>
                    <a:pt x="5868" y="-549"/>
                    <a:pt x="7621" y="1180"/>
                  </a:cubicBezTo>
                  <a:cubicBezTo>
                    <a:pt x="7636" y="1193"/>
                    <a:pt x="7651" y="1207"/>
                    <a:pt x="7666" y="1220"/>
                  </a:cubicBezTo>
                  <a:lnTo>
                    <a:pt x="40209" y="33764"/>
                  </a:lnTo>
                  <a:lnTo>
                    <a:pt x="72753" y="1220"/>
                  </a:lnTo>
                  <a:cubicBezTo>
                    <a:pt x="74413" y="-495"/>
                    <a:pt x="77149" y="-535"/>
                    <a:pt x="78864" y="1126"/>
                  </a:cubicBezTo>
                  <a:cubicBezTo>
                    <a:pt x="78898" y="1153"/>
                    <a:pt x="78931" y="1180"/>
                    <a:pt x="78965" y="1220"/>
                  </a:cubicBezTo>
                  <a:cubicBezTo>
                    <a:pt x="79847" y="2003"/>
                    <a:pt x="80341" y="3138"/>
                    <a:pt x="80315" y="4326"/>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0" name="任意多边形: 形状 49">
              <a:extLst>
                <a:ext uri="{FF2B5EF4-FFF2-40B4-BE49-F238E27FC236}">
                  <a16:creationId xmlns:a16="http://schemas.microsoft.com/office/drawing/2014/main" id="{72386281-FF65-2CB1-EB26-1E0CA3FB5C9F}"/>
                </a:ext>
              </a:extLst>
            </p:cNvPr>
            <p:cNvSpPr/>
            <p:nvPr/>
          </p:nvSpPr>
          <p:spPr>
            <a:xfrm rot="5400000" flipV="1">
              <a:off x="1798630" y="6625085"/>
              <a:ext cx="80314" cy="44638"/>
            </a:xfrm>
            <a:custGeom>
              <a:avLst/>
              <a:gdLst>
                <a:gd name="connsiteX0" fmla="*/ 80315 w 80314"/>
                <a:gd name="connsiteY0" fmla="*/ 4326 h 44638"/>
                <a:gd name="connsiteX1" fmla="*/ 78965 w 80314"/>
                <a:gd name="connsiteY1" fmla="*/ 7432 h 44638"/>
                <a:gd name="connsiteX2" fmla="*/ 43315 w 80314"/>
                <a:gd name="connsiteY2" fmla="*/ 43217 h 44638"/>
                <a:gd name="connsiteX3" fmla="*/ 37205 w 80314"/>
                <a:gd name="connsiteY3" fmla="*/ 43325 h 44638"/>
                <a:gd name="connsiteX4" fmla="*/ 37104 w 80314"/>
                <a:gd name="connsiteY4" fmla="*/ 43217 h 44638"/>
                <a:gd name="connsiteX5" fmla="*/ 1319 w 80314"/>
                <a:gd name="connsiteY5" fmla="*/ 7432 h 44638"/>
                <a:gd name="connsiteX6" fmla="*/ 1218 w 80314"/>
                <a:gd name="connsiteY6" fmla="*/ 1328 h 44638"/>
                <a:gd name="connsiteX7" fmla="*/ 1319 w 80314"/>
                <a:gd name="connsiteY7" fmla="*/ 1220 h 44638"/>
                <a:gd name="connsiteX8" fmla="*/ 7621 w 80314"/>
                <a:gd name="connsiteY8" fmla="*/ 1180 h 44638"/>
                <a:gd name="connsiteX9" fmla="*/ 7666 w 80314"/>
                <a:gd name="connsiteY9" fmla="*/ 1220 h 44638"/>
                <a:gd name="connsiteX10" fmla="*/ 40209 w 80314"/>
                <a:gd name="connsiteY10" fmla="*/ 33764 h 44638"/>
                <a:gd name="connsiteX11" fmla="*/ 72753 w 80314"/>
                <a:gd name="connsiteY11" fmla="*/ 1220 h 44638"/>
                <a:gd name="connsiteX12" fmla="*/ 78864 w 80314"/>
                <a:gd name="connsiteY12" fmla="*/ 1112 h 44638"/>
                <a:gd name="connsiteX13" fmla="*/ 78965 w 80314"/>
                <a:gd name="connsiteY13" fmla="*/ 1220 h 44638"/>
                <a:gd name="connsiteX14" fmla="*/ 80315 w 80314"/>
                <a:gd name="connsiteY14" fmla="*/ 4326 h 4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0314" h="44638">
                  <a:moveTo>
                    <a:pt x="80315" y="4326"/>
                  </a:moveTo>
                  <a:cubicBezTo>
                    <a:pt x="80340" y="5514"/>
                    <a:pt x="79847" y="6649"/>
                    <a:pt x="78965" y="7432"/>
                  </a:cubicBezTo>
                  <a:lnTo>
                    <a:pt x="43315" y="43217"/>
                  </a:lnTo>
                  <a:cubicBezTo>
                    <a:pt x="41656" y="44931"/>
                    <a:pt x="38920" y="44972"/>
                    <a:pt x="37205" y="43325"/>
                  </a:cubicBezTo>
                  <a:cubicBezTo>
                    <a:pt x="37171" y="43284"/>
                    <a:pt x="37137" y="43257"/>
                    <a:pt x="37104" y="43217"/>
                  </a:cubicBezTo>
                  <a:lnTo>
                    <a:pt x="1319" y="7432"/>
                  </a:lnTo>
                  <a:cubicBezTo>
                    <a:pt x="-396" y="5771"/>
                    <a:pt x="-442" y="3043"/>
                    <a:pt x="1218" y="1328"/>
                  </a:cubicBezTo>
                  <a:cubicBezTo>
                    <a:pt x="1250" y="1288"/>
                    <a:pt x="1285" y="1247"/>
                    <a:pt x="1319" y="1220"/>
                  </a:cubicBezTo>
                  <a:cubicBezTo>
                    <a:pt x="3047" y="-535"/>
                    <a:pt x="5868" y="-549"/>
                    <a:pt x="7621" y="1180"/>
                  </a:cubicBezTo>
                  <a:cubicBezTo>
                    <a:pt x="7636" y="1193"/>
                    <a:pt x="7651" y="1207"/>
                    <a:pt x="7666" y="1220"/>
                  </a:cubicBezTo>
                  <a:lnTo>
                    <a:pt x="40209" y="33764"/>
                  </a:lnTo>
                  <a:lnTo>
                    <a:pt x="72753" y="1220"/>
                  </a:lnTo>
                  <a:cubicBezTo>
                    <a:pt x="74413" y="-495"/>
                    <a:pt x="77149" y="-535"/>
                    <a:pt x="78864" y="1112"/>
                  </a:cubicBezTo>
                  <a:cubicBezTo>
                    <a:pt x="78898" y="1153"/>
                    <a:pt x="78931" y="1180"/>
                    <a:pt x="78965" y="1220"/>
                  </a:cubicBezTo>
                  <a:cubicBezTo>
                    <a:pt x="79847" y="2003"/>
                    <a:pt x="80341" y="3137"/>
                    <a:pt x="80315" y="4326"/>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1" name="任意多边形: 形状 50">
              <a:extLst>
                <a:ext uri="{FF2B5EF4-FFF2-40B4-BE49-F238E27FC236}">
                  <a16:creationId xmlns:a16="http://schemas.microsoft.com/office/drawing/2014/main" id="{E7F7583C-9D07-F2F6-4B52-5CB1921DFD3F}"/>
                </a:ext>
              </a:extLst>
            </p:cNvPr>
            <p:cNvSpPr/>
            <p:nvPr/>
          </p:nvSpPr>
          <p:spPr>
            <a:xfrm rot="5400000" flipV="1">
              <a:off x="2441714" y="5606562"/>
              <a:ext cx="156630" cy="87576"/>
            </a:xfrm>
            <a:custGeom>
              <a:avLst/>
              <a:gdLst>
                <a:gd name="connsiteX0" fmla="*/ 156633 w 156630"/>
                <a:gd name="connsiteY0" fmla="*/ 9068 h 87576"/>
                <a:gd name="connsiteX1" fmla="*/ 154067 w 156630"/>
                <a:gd name="connsiteY1" fmla="*/ 15144 h 87576"/>
                <a:gd name="connsiteX2" fmla="*/ 84523 w 156630"/>
                <a:gd name="connsiteY2" fmla="*/ 84958 h 87576"/>
                <a:gd name="connsiteX3" fmla="*/ 72235 w 156630"/>
                <a:gd name="connsiteY3" fmla="*/ 84958 h 87576"/>
                <a:gd name="connsiteX4" fmla="*/ 2556 w 156630"/>
                <a:gd name="connsiteY4" fmla="*/ 15144 h 87576"/>
                <a:gd name="connsiteX5" fmla="*/ 2433 w 156630"/>
                <a:gd name="connsiteY5" fmla="*/ 3113 h 87576"/>
                <a:gd name="connsiteX6" fmla="*/ 2556 w 156630"/>
                <a:gd name="connsiteY6" fmla="*/ 2991 h 87576"/>
                <a:gd name="connsiteX7" fmla="*/ 14586 w 156630"/>
                <a:gd name="connsiteY7" fmla="*/ 2870 h 87576"/>
                <a:gd name="connsiteX8" fmla="*/ 14709 w 156630"/>
                <a:gd name="connsiteY8" fmla="*/ 2991 h 87576"/>
                <a:gd name="connsiteX9" fmla="*/ 78311 w 156630"/>
                <a:gd name="connsiteY9" fmla="*/ 66593 h 87576"/>
                <a:gd name="connsiteX10" fmla="*/ 141914 w 156630"/>
                <a:gd name="connsiteY10" fmla="*/ 2451 h 87576"/>
                <a:gd name="connsiteX11" fmla="*/ 153944 w 156630"/>
                <a:gd name="connsiteY11" fmla="*/ 2329 h 87576"/>
                <a:gd name="connsiteX12" fmla="*/ 154067 w 156630"/>
                <a:gd name="connsiteY12" fmla="*/ 2451 h 87576"/>
                <a:gd name="connsiteX13" fmla="*/ 156633 w 156630"/>
                <a:gd name="connsiteY13" fmla="*/ 8528 h 87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6630" h="87576">
                  <a:moveTo>
                    <a:pt x="156633" y="9068"/>
                  </a:moveTo>
                  <a:cubicBezTo>
                    <a:pt x="156661" y="11363"/>
                    <a:pt x="155731" y="13564"/>
                    <a:pt x="154067" y="15144"/>
                  </a:cubicBezTo>
                  <a:lnTo>
                    <a:pt x="84523" y="84958"/>
                  </a:lnTo>
                  <a:cubicBezTo>
                    <a:pt x="81110" y="88307"/>
                    <a:pt x="75648" y="88307"/>
                    <a:pt x="72235" y="84958"/>
                  </a:cubicBezTo>
                  <a:lnTo>
                    <a:pt x="2556" y="15144"/>
                  </a:lnTo>
                  <a:cubicBezTo>
                    <a:pt x="-800" y="11863"/>
                    <a:pt x="-855" y="6475"/>
                    <a:pt x="2433" y="3113"/>
                  </a:cubicBezTo>
                  <a:cubicBezTo>
                    <a:pt x="2473" y="3072"/>
                    <a:pt x="2514" y="3032"/>
                    <a:pt x="2556" y="2991"/>
                  </a:cubicBezTo>
                  <a:cubicBezTo>
                    <a:pt x="5844" y="-371"/>
                    <a:pt x="11230" y="-425"/>
                    <a:pt x="14586" y="2870"/>
                  </a:cubicBezTo>
                  <a:cubicBezTo>
                    <a:pt x="14628" y="2910"/>
                    <a:pt x="14669" y="2950"/>
                    <a:pt x="14709" y="2991"/>
                  </a:cubicBezTo>
                  <a:lnTo>
                    <a:pt x="78311" y="66593"/>
                  </a:lnTo>
                  <a:lnTo>
                    <a:pt x="141914" y="2451"/>
                  </a:lnTo>
                  <a:cubicBezTo>
                    <a:pt x="145202" y="-911"/>
                    <a:pt x="150588" y="-965"/>
                    <a:pt x="153944" y="2329"/>
                  </a:cubicBezTo>
                  <a:cubicBezTo>
                    <a:pt x="153985" y="2370"/>
                    <a:pt x="154026" y="2411"/>
                    <a:pt x="154067" y="2451"/>
                  </a:cubicBezTo>
                  <a:cubicBezTo>
                    <a:pt x="155731" y="4031"/>
                    <a:pt x="156661" y="6232"/>
                    <a:pt x="156633"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2" name="任意多边形: 形状 51">
              <a:extLst>
                <a:ext uri="{FF2B5EF4-FFF2-40B4-BE49-F238E27FC236}">
                  <a16:creationId xmlns:a16="http://schemas.microsoft.com/office/drawing/2014/main" id="{322CF74C-61DA-2AE4-79D3-6BC99312BE06}"/>
                </a:ext>
              </a:extLst>
            </p:cNvPr>
            <p:cNvSpPr/>
            <p:nvPr/>
          </p:nvSpPr>
          <p:spPr>
            <a:xfrm rot="5400000" flipV="1">
              <a:off x="2516998" y="5606900"/>
              <a:ext cx="156765" cy="87036"/>
            </a:xfrm>
            <a:custGeom>
              <a:avLst/>
              <a:gdLst>
                <a:gd name="connsiteX0" fmla="*/ 156633 w 156765"/>
                <a:gd name="connsiteY0" fmla="*/ 8528 h 87036"/>
                <a:gd name="connsiteX1" fmla="*/ 154067 w 156765"/>
                <a:gd name="connsiteY1" fmla="*/ 14604 h 87036"/>
                <a:gd name="connsiteX2" fmla="*/ 84523 w 156765"/>
                <a:gd name="connsiteY2" fmla="*/ 84418 h 87036"/>
                <a:gd name="connsiteX3" fmla="*/ 72235 w 156765"/>
                <a:gd name="connsiteY3" fmla="*/ 84418 h 87036"/>
                <a:gd name="connsiteX4" fmla="*/ 2556 w 156765"/>
                <a:gd name="connsiteY4" fmla="*/ 14604 h 87036"/>
                <a:gd name="connsiteX5" fmla="*/ 2433 w 156765"/>
                <a:gd name="connsiteY5" fmla="*/ 2573 h 87036"/>
                <a:gd name="connsiteX6" fmla="*/ 2556 w 156765"/>
                <a:gd name="connsiteY6" fmla="*/ 2451 h 87036"/>
                <a:gd name="connsiteX7" fmla="*/ 14586 w 156765"/>
                <a:gd name="connsiteY7" fmla="*/ 2330 h 87036"/>
                <a:gd name="connsiteX8" fmla="*/ 14709 w 156765"/>
                <a:gd name="connsiteY8" fmla="*/ 2451 h 87036"/>
                <a:gd name="connsiteX9" fmla="*/ 78311 w 156765"/>
                <a:gd name="connsiteY9" fmla="*/ 66053 h 87036"/>
                <a:gd name="connsiteX10" fmla="*/ 142049 w 156765"/>
                <a:gd name="connsiteY10" fmla="*/ 2451 h 87036"/>
                <a:gd name="connsiteX11" fmla="*/ 154079 w 156765"/>
                <a:gd name="connsiteY11" fmla="*/ 2330 h 87036"/>
                <a:gd name="connsiteX12" fmla="*/ 154202 w 156765"/>
                <a:gd name="connsiteY12" fmla="*/ 2451 h 87036"/>
                <a:gd name="connsiteX13" fmla="*/ 156768 w 156765"/>
                <a:gd name="connsiteY13"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6765" h="87036">
                  <a:moveTo>
                    <a:pt x="156633" y="8528"/>
                  </a:moveTo>
                  <a:cubicBezTo>
                    <a:pt x="156661" y="10823"/>
                    <a:pt x="155731" y="13024"/>
                    <a:pt x="154067" y="14604"/>
                  </a:cubicBezTo>
                  <a:lnTo>
                    <a:pt x="84523" y="84418"/>
                  </a:lnTo>
                  <a:cubicBezTo>
                    <a:pt x="81110" y="87767"/>
                    <a:pt x="75648" y="87767"/>
                    <a:pt x="72235" y="84418"/>
                  </a:cubicBezTo>
                  <a:lnTo>
                    <a:pt x="2556" y="14604"/>
                  </a:lnTo>
                  <a:cubicBezTo>
                    <a:pt x="-800" y="11323"/>
                    <a:pt x="-855" y="5935"/>
                    <a:pt x="2433" y="2573"/>
                  </a:cubicBezTo>
                  <a:cubicBezTo>
                    <a:pt x="2473" y="2532"/>
                    <a:pt x="2514" y="2492"/>
                    <a:pt x="2556" y="2451"/>
                  </a:cubicBezTo>
                  <a:cubicBezTo>
                    <a:pt x="5844" y="-911"/>
                    <a:pt x="11230" y="-966"/>
                    <a:pt x="14586" y="2330"/>
                  </a:cubicBezTo>
                  <a:cubicBezTo>
                    <a:pt x="14628" y="2370"/>
                    <a:pt x="14669" y="2410"/>
                    <a:pt x="14709" y="2451"/>
                  </a:cubicBezTo>
                  <a:lnTo>
                    <a:pt x="78311" y="66053"/>
                  </a:lnTo>
                  <a:lnTo>
                    <a:pt x="142049" y="2451"/>
                  </a:lnTo>
                  <a:cubicBezTo>
                    <a:pt x="145337" y="-911"/>
                    <a:pt x="150723" y="-966"/>
                    <a:pt x="154079" y="2330"/>
                  </a:cubicBezTo>
                  <a:cubicBezTo>
                    <a:pt x="154120" y="2370"/>
                    <a:pt x="154161" y="2410"/>
                    <a:pt x="154202" y="2451"/>
                  </a:cubicBezTo>
                  <a:cubicBezTo>
                    <a:pt x="155866" y="4031"/>
                    <a:pt x="156796" y="6232"/>
                    <a:pt x="156768"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3" name="任意多边形: 形状 52">
              <a:extLst>
                <a:ext uri="{FF2B5EF4-FFF2-40B4-BE49-F238E27FC236}">
                  <a16:creationId xmlns:a16="http://schemas.microsoft.com/office/drawing/2014/main" id="{0ED98379-EF51-3456-FF1F-09AF7AF91A38}"/>
                </a:ext>
              </a:extLst>
            </p:cNvPr>
            <p:cNvSpPr/>
            <p:nvPr/>
          </p:nvSpPr>
          <p:spPr>
            <a:xfrm rot="5400000" flipV="1">
              <a:off x="2592213" y="5606900"/>
              <a:ext cx="156765" cy="87036"/>
            </a:xfrm>
            <a:custGeom>
              <a:avLst/>
              <a:gdLst>
                <a:gd name="connsiteX0" fmla="*/ 156633 w 156765"/>
                <a:gd name="connsiteY0" fmla="*/ 8528 h 87036"/>
                <a:gd name="connsiteX1" fmla="*/ 154067 w 156765"/>
                <a:gd name="connsiteY1" fmla="*/ 14605 h 87036"/>
                <a:gd name="connsiteX2" fmla="*/ 84523 w 156765"/>
                <a:gd name="connsiteY2" fmla="*/ 84418 h 87036"/>
                <a:gd name="connsiteX3" fmla="*/ 72235 w 156765"/>
                <a:gd name="connsiteY3" fmla="*/ 84418 h 87036"/>
                <a:gd name="connsiteX4" fmla="*/ 2556 w 156765"/>
                <a:gd name="connsiteY4" fmla="*/ 14605 h 87036"/>
                <a:gd name="connsiteX5" fmla="*/ 2433 w 156765"/>
                <a:gd name="connsiteY5" fmla="*/ 2572 h 87036"/>
                <a:gd name="connsiteX6" fmla="*/ 2556 w 156765"/>
                <a:gd name="connsiteY6" fmla="*/ 2451 h 87036"/>
                <a:gd name="connsiteX7" fmla="*/ 14586 w 156765"/>
                <a:gd name="connsiteY7" fmla="*/ 2330 h 87036"/>
                <a:gd name="connsiteX8" fmla="*/ 14709 w 156765"/>
                <a:gd name="connsiteY8" fmla="*/ 2451 h 87036"/>
                <a:gd name="connsiteX9" fmla="*/ 78311 w 156765"/>
                <a:gd name="connsiteY9" fmla="*/ 66053 h 87036"/>
                <a:gd name="connsiteX10" fmla="*/ 142049 w 156765"/>
                <a:gd name="connsiteY10" fmla="*/ 2451 h 87036"/>
                <a:gd name="connsiteX11" fmla="*/ 154079 w 156765"/>
                <a:gd name="connsiteY11" fmla="*/ 2330 h 87036"/>
                <a:gd name="connsiteX12" fmla="*/ 154202 w 156765"/>
                <a:gd name="connsiteY12" fmla="*/ 2451 h 87036"/>
                <a:gd name="connsiteX13" fmla="*/ 156768 w 156765"/>
                <a:gd name="connsiteY13"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6765" h="87036">
                  <a:moveTo>
                    <a:pt x="156633" y="8528"/>
                  </a:moveTo>
                  <a:cubicBezTo>
                    <a:pt x="156661" y="10823"/>
                    <a:pt x="155731" y="13025"/>
                    <a:pt x="154067" y="14605"/>
                  </a:cubicBezTo>
                  <a:lnTo>
                    <a:pt x="84523" y="84418"/>
                  </a:lnTo>
                  <a:cubicBezTo>
                    <a:pt x="81110" y="87767"/>
                    <a:pt x="75648" y="87767"/>
                    <a:pt x="72235" y="84418"/>
                  </a:cubicBezTo>
                  <a:lnTo>
                    <a:pt x="2556" y="14605"/>
                  </a:lnTo>
                  <a:cubicBezTo>
                    <a:pt x="-800" y="11323"/>
                    <a:pt x="-855" y="5935"/>
                    <a:pt x="2433" y="2572"/>
                  </a:cubicBezTo>
                  <a:cubicBezTo>
                    <a:pt x="2473" y="2532"/>
                    <a:pt x="2514" y="2492"/>
                    <a:pt x="2556" y="2451"/>
                  </a:cubicBezTo>
                  <a:cubicBezTo>
                    <a:pt x="5844" y="-911"/>
                    <a:pt x="11230" y="-965"/>
                    <a:pt x="14586" y="2330"/>
                  </a:cubicBezTo>
                  <a:cubicBezTo>
                    <a:pt x="14628" y="2370"/>
                    <a:pt x="14669" y="2410"/>
                    <a:pt x="14709" y="2451"/>
                  </a:cubicBezTo>
                  <a:lnTo>
                    <a:pt x="78311" y="66053"/>
                  </a:lnTo>
                  <a:lnTo>
                    <a:pt x="142049" y="2451"/>
                  </a:lnTo>
                  <a:cubicBezTo>
                    <a:pt x="145337" y="-911"/>
                    <a:pt x="150723" y="-965"/>
                    <a:pt x="154079" y="2330"/>
                  </a:cubicBezTo>
                  <a:cubicBezTo>
                    <a:pt x="154120" y="2370"/>
                    <a:pt x="154161" y="2410"/>
                    <a:pt x="154202" y="2451"/>
                  </a:cubicBezTo>
                  <a:cubicBezTo>
                    <a:pt x="155866" y="4031"/>
                    <a:pt x="156796" y="6232"/>
                    <a:pt x="156768"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4" name="任意多边形: 形状 53">
              <a:extLst>
                <a:ext uri="{FF2B5EF4-FFF2-40B4-BE49-F238E27FC236}">
                  <a16:creationId xmlns:a16="http://schemas.microsoft.com/office/drawing/2014/main" id="{8CBB7A3D-9A4A-31D8-9BE4-31416B3B5C06}"/>
                </a:ext>
              </a:extLst>
            </p:cNvPr>
            <p:cNvSpPr/>
            <p:nvPr/>
          </p:nvSpPr>
          <p:spPr>
            <a:xfrm rot="5400000" flipV="1">
              <a:off x="2667293" y="5606900"/>
              <a:ext cx="156765" cy="87036"/>
            </a:xfrm>
            <a:custGeom>
              <a:avLst/>
              <a:gdLst>
                <a:gd name="connsiteX0" fmla="*/ 156633 w 156765"/>
                <a:gd name="connsiteY0" fmla="*/ 8528 h 87036"/>
                <a:gd name="connsiteX1" fmla="*/ 154067 w 156765"/>
                <a:gd name="connsiteY1" fmla="*/ 14605 h 87036"/>
                <a:gd name="connsiteX2" fmla="*/ 84523 w 156765"/>
                <a:gd name="connsiteY2" fmla="*/ 84418 h 87036"/>
                <a:gd name="connsiteX3" fmla="*/ 72235 w 156765"/>
                <a:gd name="connsiteY3" fmla="*/ 84418 h 87036"/>
                <a:gd name="connsiteX4" fmla="*/ 2556 w 156765"/>
                <a:gd name="connsiteY4" fmla="*/ 14605 h 87036"/>
                <a:gd name="connsiteX5" fmla="*/ 2433 w 156765"/>
                <a:gd name="connsiteY5" fmla="*/ 2573 h 87036"/>
                <a:gd name="connsiteX6" fmla="*/ 2556 w 156765"/>
                <a:gd name="connsiteY6" fmla="*/ 2451 h 87036"/>
                <a:gd name="connsiteX7" fmla="*/ 14586 w 156765"/>
                <a:gd name="connsiteY7" fmla="*/ 2330 h 87036"/>
                <a:gd name="connsiteX8" fmla="*/ 14709 w 156765"/>
                <a:gd name="connsiteY8" fmla="*/ 2451 h 87036"/>
                <a:gd name="connsiteX9" fmla="*/ 78311 w 156765"/>
                <a:gd name="connsiteY9" fmla="*/ 66053 h 87036"/>
                <a:gd name="connsiteX10" fmla="*/ 142049 w 156765"/>
                <a:gd name="connsiteY10" fmla="*/ 2451 h 87036"/>
                <a:gd name="connsiteX11" fmla="*/ 154079 w 156765"/>
                <a:gd name="connsiteY11" fmla="*/ 2330 h 87036"/>
                <a:gd name="connsiteX12" fmla="*/ 154202 w 156765"/>
                <a:gd name="connsiteY12" fmla="*/ 2451 h 87036"/>
                <a:gd name="connsiteX13" fmla="*/ 156768 w 156765"/>
                <a:gd name="connsiteY13"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6765" h="87036">
                  <a:moveTo>
                    <a:pt x="156633" y="8528"/>
                  </a:moveTo>
                  <a:cubicBezTo>
                    <a:pt x="156661" y="10823"/>
                    <a:pt x="155731" y="13025"/>
                    <a:pt x="154067" y="14605"/>
                  </a:cubicBezTo>
                  <a:lnTo>
                    <a:pt x="84523" y="84418"/>
                  </a:lnTo>
                  <a:cubicBezTo>
                    <a:pt x="81110" y="87767"/>
                    <a:pt x="75648" y="87767"/>
                    <a:pt x="72235" y="84418"/>
                  </a:cubicBezTo>
                  <a:lnTo>
                    <a:pt x="2556" y="14605"/>
                  </a:lnTo>
                  <a:cubicBezTo>
                    <a:pt x="-800" y="11323"/>
                    <a:pt x="-855" y="5935"/>
                    <a:pt x="2433" y="2573"/>
                  </a:cubicBezTo>
                  <a:cubicBezTo>
                    <a:pt x="2473" y="2532"/>
                    <a:pt x="2514" y="2492"/>
                    <a:pt x="2556" y="2451"/>
                  </a:cubicBezTo>
                  <a:cubicBezTo>
                    <a:pt x="5844" y="-911"/>
                    <a:pt x="11230" y="-965"/>
                    <a:pt x="14586" y="2330"/>
                  </a:cubicBezTo>
                  <a:cubicBezTo>
                    <a:pt x="14628" y="2370"/>
                    <a:pt x="14669" y="2410"/>
                    <a:pt x="14709" y="2451"/>
                  </a:cubicBezTo>
                  <a:lnTo>
                    <a:pt x="78311" y="66053"/>
                  </a:lnTo>
                  <a:lnTo>
                    <a:pt x="142049" y="2451"/>
                  </a:lnTo>
                  <a:cubicBezTo>
                    <a:pt x="145337" y="-911"/>
                    <a:pt x="150723" y="-965"/>
                    <a:pt x="154079" y="2330"/>
                  </a:cubicBezTo>
                  <a:cubicBezTo>
                    <a:pt x="154120" y="2370"/>
                    <a:pt x="154161" y="2410"/>
                    <a:pt x="154202" y="2451"/>
                  </a:cubicBezTo>
                  <a:cubicBezTo>
                    <a:pt x="155866" y="4031"/>
                    <a:pt x="156796" y="6232"/>
                    <a:pt x="156768"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5" name="任意多边形: 形状 54">
              <a:extLst>
                <a:ext uri="{FF2B5EF4-FFF2-40B4-BE49-F238E27FC236}">
                  <a16:creationId xmlns:a16="http://schemas.microsoft.com/office/drawing/2014/main" id="{089311A7-7AD0-19FA-1DCB-C651839F5FE8}"/>
                </a:ext>
              </a:extLst>
            </p:cNvPr>
            <p:cNvSpPr/>
            <p:nvPr/>
          </p:nvSpPr>
          <p:spPr>
            <a:xfrm rot="5400000" flipV="1">
              <a:off x="2742441" y="5606832"/>
              <a:ext cx="156630" cy="87036"/>
            </a:xfrm>
            <a:custGeom>
              <a:avLst/>
              <a:gdLst>
                <a:gd name="connsiteX0" fmla="*/ 156633 w 156630"/>
                <a:gd name="connsiteY0" fmla="*/ 8528 h 87036"/>
                <a:gd name="connsiteX1" fmla="*/ 154067 w 156630"/>
                <a:gd name="connsiteY1" fmla="*/ 14605 h 87036"/>
                <a:gd name="connsiteX2" fmla="*/ 84523 w 156630"/>
                <a:gd name="connsiteY2" fmla="*/ 84418 h 87036"/>
                <a:gd name="connsiteX3" fmla="*/ 72235 w 156630"/>
                <a:gd name="connsiteY3" fmla="*/ 84418 h 87036"/>
                <a:gd name="connsiteX4" fmla="*/ 2556 w 156630"/>
                <a:gd name="connsiteY4" fmla="*/ 14605 h 87036"/>
                <a:gd name="connsiteX5" fmla="*/ 2433 w 156630"/>
                <a:gd name="connsiteY5" fmla="*/ 2573 h 87036"/>
                <a:gd name="connsiteX6" fmla="*/ 2556 w 156630"/>
                <a:gd name="connsiteY6" fmla="*/ 2451 h 87036"/>
                <a:gd name="connsiteX7" fmla="*/ 14586 w 156630"/>
                <a:gd name="connsiteY7" fmla="*/ 2330 h 87036"/>
                <a:gd name="connsiteX8" fmla="*/ 14709 w 156630"/>
                <a:gd name="connsiteY8" fmla="*/ 2451 h 87036"/>
                <a:gd name="connsiteX9" fmla="*/ 78176 w 156630"/>
                <a:gd name="connsiteY9" fmla="*/ 66053 h 87036"/>
                <a:gd name="connsiteX10" fmla="*/ 141914 w 156630"/>
                <a:gd name="connsiteY10" fmla="*/ 2451 h 87036"/>
                <a:gd name="connsiteX11" fmla="*/ 153944 w 156630"/>
                <a:gd name="connsiteY11" fmla="*/ 2330 h 87036"/>
                <a:gd name="connsiteX12" fmla="*/ 154067 w 156630"/>
                <a:gd name="connsiteY12" fmla="*/ 2451 h 87036"/>
                <a:gd name="connsiteX13" fmla="*/ 156633 w 156630"/>
                <a:gd name="connsiteY13"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6630" h="87036">
                  <a:moveTo>
                    <a:pt x="156633" y="8528"/>
                  </a:moveTo>
                  <a:cubicBezTo>
                    <a:pt x="156661" y="10823"/>
                    <a:pt x="155731" y="13025"/>
                    <a:pt x="154067" y="14605"/>
                  </a:cubicBezTo>
                  <a:lnTo>
                    <a:pt x="84523" y="84418"/>
                  </a:lnTo>
                  <a:cubicBezTo>
                    <a:pt x="81110" y="87767"/>
                    <a:pt x="75648" y="87767"/>
                    <a:pt x="72235" y="84418"/>
                  </a:cubicBezTo>
                  <a:lnTo>
                    <a:pt x="2556" y="14605"/>
                  </a:lnTo>
                  <a:cubicBezTo>
                    <a:pt x="-800" y="11323"/>
                    <a:pt x="-855" y="5935"/>
                    <a:pt x="2433" y="2573"/>
                  </a:cubicBezTo>
                  <a:cubicBezTo>
                    <a:pt x="2473" y="2532"/>
                    <a:pt x="2514" y="2492"/>
                    <a:pt x="2556" y="2451"/>
                  </a:cubicBezTo>
                  <a:cubicBezTo>
                    <a:pt x="5844" y="-911"/>
                    <a:pt x="11230" y="-965"/>
                    <a:pt x="14586" y="2330"/>
                  </a:cubicBezTo>
                  <a:cubicBezTo>
                    <a:pt x="14628" y="2370"/>
                    <a:pt x="14669" y="2410"/>
                    <a:pt x="14709" y="2451"/>
                  </a:cubicBezTo>
                  <a:lnTo>
                    <a:pt x="78176" y="66053"/>
                  </a:lnTo>
                  <a:lnTo>
                    <a:pt x="141914" y="2451"/>
                  </a:lnTo>
                  <a:cubicBezTo>
                    <a:pt x="145202" y="-911"/>
                    <a:pt x="150588" y="-965"/>
                    <a:pt x="153944" y="2330"/>
                  </a:cubicBezTo>
                  <a:cubicBezTo>
                    <a:pt x="153985" y="2370"/>
                    <a:pt x="154026" y="2410"/>
                    <a:pt x="154067" y="2451"/>
                  </a:cubicBezTo>
                  <a:cubicBezTo>
                    <a:pt x="155731" y="4031"/>
                    <a:pt x="156661" y="6232"/>
                    <a:pt x="156633"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6" name="任意多边形: 形状 55">
              <a:extLst>
                <a:ext uri="{FF2B5EF4-FFF2-40B4-BE49-F238E27FC236}">
                  <a16:creationId xmlns:a16="http://schemas.microsoft.com/office/drawing/2014/main" id="{849FE7DC-D371-BF00-800D-328EE8509039}"/>
                </a:ext>
              </a:extLst>
            </p:cNvPr>
            <p:cNvSpPr/>
            <p:nvPr/>
          </p:nvSpPr>
          <p:spPr>
            <a:xfrm rot="5400000" flipV="1">
              <a:off x="5545344" y="6735363"/>
              <a:ext cx="100334" cy="55769"/>
            </a:xfrm>
            <a:custGeom>
              <a:avLst/>
              <a:gdLst>
                <a:gd name="connsiteX0" fmla="*/ 100337 w 100334"/>
                <a:gd name="connsiteY0" fmla="*/ 5430 h 55769"/>
                <a:gd name="connsiteX1" fmla="*/ 98716 w 100334"/>
                <a:gd name="connsiteY1" fmla="*/ 9346 h 55769"/>
                <a:gd name="connsiteX2" fmla="*/ 54019 w 100334"/>
                <a:gd name="connsiteY2" fmla="*/ 54043 h 55769"/>
                <a:gd name="connsiteX3" fmla="*/ 46190 w 100334"/>
                <a:gd name="connsiteY3" fmla="*/ 54043 h 55769"/>
                <a:gd name="connsiteX4" fmla="*/ 46187 w 100334"/>
                <a:gd name="connsiteY4" fmla="*/ 54043 h 55769"/>
                <a:gd name="connsiteX5" fmla="*/ 1625 w 100334"/>
                <a:gd name="connsiteY5" fmla="*/ 9346 h 55769"/>
                <a:gd name="connsiteX6" fmla="*/ 1625 w 100334"/>
                <a:gd name="connsiteY6" fmla="*/ 1514 h 55769"/>
                <a:gd name="connsiteX7" fmla="*/ 9457 w 100334"/>
                <a:gd name="connsiteY7" fmla="*/ 1514 h 55769"/>
                <a:gd name="connsiteX8" fmla="*/ 49968 w 100334"/>
                <a:gd name="connsiteY8" fmla="*/ 42025 h 55769"/>
                <a:gd name="connsiteX9" fmla="*/ 90479 w 100334"/>
                <a:gd name="connsiteY9" fmla="*/ 1514 h 55769"/>
                <a:gd name="connsiteX10" fmla="*/ 98308 w 100334"/>
                <a:gd name="connsiteY10" fmla="*/ 1514 h 55769"/>
                <a:gd name="connsiteX11" fmla="*/ 98311 w 100334"/>
                <a:gd name="connsiteY11" fmla="*/ 1514 h 55769"/>
                <a:gd name="connsiteX12" fmla="*/ 99931 w 100334"/>
                <a:gd name="connsiteY12" fmla="*/ 5430 h 55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69">
                  <a:moveTo>
                    <a:pt x="100337" y="5430"/>
                  </a:moveTo>
                  <a:cubicBezTo>
                    <a:pt x="100323" y="6901"/>
                    <a:pt x="99742" y="8293"/>
                    <a:pt x="98716" y="9346"/>
                  </a:cubicBezTo>
                  <a:lnTo>
                    <a:pt x="54019" y="54043"/>
                  </a:lnTo>
                  <a:cubicBezTo>
                    <a:pt x="51857" y="56203"/>
                    <a:pt x="48351" y="56203"/>
                    <a:pt x="46190" y="54043"/>
                  </a:cubicBezTo>
                  <a:cubicBezTo>
                    <a:pt x="46188" y="54043"/>
                    <a:pt x="46188" y="54043"/>
                    <a:pt x="46187" y="54043"/>
                  </a:cubicBezTo>
                  <a:lnTo>
                    <a:pt x="1625" y="9346"/>
                  </a:lnTo>
                  <a:cubicBezTo>
                    <a:pt x="-539" y="7186"/>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7" name="任意多边形: 形状 56">
              <a:extLst>
                <a:ext uri="{FF2B5EF4-FFF2-40B4-BE49-F238E27FC236}">
                  <a16:creationId xmlns:a16="http://schemas.microsoft.com/office/drawing/2014/main" id="{365F64DC-BE4B-8DDF-1340-43A48B332E74}"/>
                </a:ext>
              </a:extLst>
            </p:cNvPr>
            <p:cNvSpPr/>
            <p:nvPr/>
          </p:nvSpPr>
          <p:spPr>
            <a:xfrm rot="5400000" flipV="1">
              <a:off x="5593545" y="6735369"/>
              <a:ext cx="100334" cy="55756"/>
            </a:xfrm>
            <a:custGeom>
              <a:avLst/>
              <a:gdLst>
                <a:gd name="connsiteX0" fmla="*/ 100337 w 100334"/>
                <a:gd name="connsiteY0" fmla="*/ 5429 h 55756"/>
                <a:gd name="connsiteX1" fmla="*/ 98716 w 100334"/>
                <a:gd name="connsiteY1" fmla="*/ 9346 h 55756"/>
                <a:gd name="connsiteX2" fmla="*/ 54019 w 100334"/>
                <a:gd name="connsiteY2" fmla="*/ 53908 h 55756"/>
                <a:gd name="connsiteX3" fmla="*/ 46581 w 100334"/>
                <a:gd name="connsiteY3" fmla="*/ 54299 h 55756"/>
                <a:gd name="connsiteX4" fmla="*/ 46187 w 100334"/>
                <a:gd name="connsiteY4" fmla="*/ 53908 h 55756"/>
                <a:gd name="connsiteX5" fmla="*/ 1625 w 100334"/>
                <a:gd name="connsiteY5" fmla="*/ 9346 h 55756"/>
                <a:gd name="connsiteX6" fmla="*/ 1625 w 100334"/>
                <a:gd name="connsiteY6" fmla="*/ 1514 h 55756"/>
                <a:gd name="connsiteX7" fmla="*/ 9457 w 100334"/>
                <a:gd name="connsiteY7" fmla="*/ 1514 h 55756"/>
                <a:gd name="connsiteX8" fmla="*/ 49968 w 100334"/>
                <a:gd name="connsiteY8" fmla="*/ 42025 h 55756"/>
                <a:gd name="connsiteX9" fmla="*/ 90479 w 100334"/>
                <a:gd name="connsiteY9" fmla="*/ 1514 h 55756"/>
                <a:gd name="connsiteX10" fmla="*/ 98308 w 100334"/>
                <a:gd name="connsiteY10" fmla="*/ 1514 h 55756"/>
                <a:gd name="connsiteX11" fmla="*/ 98311 w 100334"/>
                <a:gd name="connsiteY11" fmla="*/ 1514 h 55756"/>
                <a:gd name="connsiteX12" fmla="*/ 99931 w 100334"/>
                <a:gd name="connsiteY12" fmla="*/ 5429 h 5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6">
                  <a:moveTo>
                    <a:pt x="100337" y="5429"/>
                  </a:moveTo>
                  <a:cubicBezTo>
                    <a:pt x="100323" y="6888"/>
                    <a:pt x="99742" y="8293"/>
                    <a:pt x="98716" y="9346"/>
                  </a:cubicBezTo>
                  <a:lnTo>
                    <a:pt x="54019" y="53908"/>
                  </a:lnTo>
                  <a:cubicBezTo>
                    <a:pt x="52074" y="56068"/>
                    <a:pt x="48744" y="56244"/>
                    <a:pt x="46581" y="54299"/>
                  </a:cubicBezTo>
                  <a:cubicBezTo>
                    <a:pt x="46443" y="54178"/>
                    <a:pt x="46311" y="54043"/>
                    <a:pt x="46187" y="53908"/>
                  </a:cubicBezTo>
                  <a:lnTo>
                    <a:pt x="1625" y="9346"/>
                  </a:lnTo>
                  <a:cubicBezTo>
                    <a:pt x="-539" y="7185"/>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62" y="2540"/>
                    <a:pt x="99948" y="3958"/>
                    <a:pt x="99931" y="5429"/>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8" name="任意多边形: 形状 57">
              <a:extLst>
                <a:ext uri="{FF2B5EF4-FFF2-40B4-BE49-F238E27FC236}">
                  <a16:creationId xmlns:a16="http://schemas.microsoft.com/office/drawing/2014/main" id="{D2A45C83-B955-4D1A-FAF4-DE432A012682}"/>
                </a:ext>
              </a:extLst>
            </p:cNvPr>
            <p:cNvSpPr/>
            <p:nvPr/>
          </p:nvSpPr>
          <p:spPr>
            <a:xfrm rot="5400000" flipV="1">
              <a:off x="5641619" y="6735369"/>
              <a:ext cx="100334" cy="55757"/>
            </a:xfrm>
            <a:custGeom>
              <a:avLst/>
              <a:gdLst>
                <a:gd name="connsiteX0" fmla="*/ 100337 w 100334"/>
                <a:gd name="connsiteY0" fmla="*/ 5430 h 55757"/>
                <a:gd name="connsiteX1" fmla="*/ 98716 w 100334"/>
                <a:gd name="connsiteY1" fmla="*/ 9346 h 55757"/>
                <a:gd name="connsiteX2" fmla="*/ 54019 w 100334"/>
                <a:gd name="connsiteY2" fmla="*/ 53908 h 55757"/>
                <a:gd name="connsiteX3" fmla="*/ 46581 w 100334"/>
                <a:gd name="connsiteY3" fmla="*/ 54299 h 55757"/>
                <a:gd name="connsiteX4" fmla="*/ 46187 w 100334"/>
                <a:gd name="connsiteY4" fmla="*/ 53908 h 55757"/>
                <a:gd name="connsiteX5" fmla="*/ 1625 w 100334"/>
                <a:gd name="connsiteY5" fmla="*/ 9346 h 55757"/>
                <a:gd name="connsiteX6" fmla="*/ 1625 w 100334"/>
                <a:gd name="connsiteY6" fmla="*/ 1514 h 55757"/>
                <a:gd name="connsiteX7" fmla="*/ 9457 w 100334"/>
                <a:gd name="connsiteY7" fmla="*/ 1514 h 55757"/>
                <a:gd name="connsiteX8" fmla="*/ 49968 w 100334"/>
                <a:gd name="connsiteY8" fmla="*/ 42025 h 55757"/>
                <a:gd name="connsiteX9" fmla="*/ 90479 w 100334"/>
                <a:gd name="connsiteY9" fmla="*/ 1514 h 55757"/>
                <a:gd name="connsiteX10" fmla="*/ 98308 w 100334"/>
                <a:gd name="connsiteY10" fmla="*/ 1514 h 55757"/>
                <a:gd name="connsiteX11" fmla="*/ 98311 w 100334"/>
                <a:gd name="connsiteY11" fmla="*/ 1514 h 55757"/>
                <a:gd name="connsiteX12" fmla="*/ 99931 w 100334"/>
                <a:gd name="connsiteY12" fmla="*/ 5430 h 55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7">
                  <a:moveTo>
                    <a:pt x="100337" y="5430"/>
                  </a:moveTo>
                  <a:cubicBezTo>
                    <a:pt x="100323" y="6901"/>
                    <a:pt x="99742" y="8293"/>
                    <a:pt x="98716" y="9346"/>
                  </a:cubicBezTo>
                  <a:lnTo>
                    <a:pt x="54019" y="53908"/>
                  </a:lnTo>
                  <a:cubicBezTo>
                    <a:pt x="52074" y="56069"/>
                    <a:pt x="48744" y="56244"/>
                    <a:pt x="46581" y="54299"/>
                  </a:cubicBezTo>
                  <a:cubicBezTo>
                    <a:pt x="46443" y="54178"/>
                    <a:pt x="46311" y="54043"/>
                    <a:pt x="46187" y="53908"/>
                  </a:cubicBezTo>
                  <a:lnTo>
                    <a:pt x="1625" y="9346"/>
                  </a:lnTo>
                  <a:cubicBezTo>
                    <a:pt x="-539" y="7185"/>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9" name="任意多边形: 形状 58">
              <a:extLst>
                <a:ext uri="{FF2B5EF4-FFF2-40B4-BE49-F238E27FC236}">
                  <a16:creationId xmlns:a16="http://schemas.microsoft.com/office/drawing/2014/main" id="{5C2F2051-1D88-033E-3393-1D83066CB6E2}"/>
                </a:ext>
              </a:extLst>
            </p:cNvPr>
            <p:cNvSpPr/>
            <p:nvPr/>
          </p:nvSpPr>
          <p:spPr>
            <a:xfrm rot="5400000" flipV="1">
              <a:off x="5689698" y="6735363"/>
              <a:ext cx="100334" cy="55769"/>
            </a:xfrm>
            <a:custGeom>
              <a:avLst/>
              <a:gdLst>
                <a:gd name="connsiteX0" fmla="*/ 100337 w 100334"/>
                <a:gd name="connsiteY0" fmla="*/ 5430 h 55769"/>
                <a:gd name="connsiteX1" fmla="*/ 98716 w 100334"/>
                <a:gd name="connsiteY1" fmla="*/ 9346 h 55769"/>
                <a:gd name="connsiteX2" fmla="*/ 54019 w 100334"/>
                <a:gd name="connsiteY2" fmla="*/ 54043 h 55769"/>
                <a:gd name="connsiteX3" fmla="*/ 46190 w 100334"/>
                <a:gd name="connsiteY3" fmla="*/ 54043 h 55769"/>
                <a:gd name="connsiteX4" fmla="*/ 46187 w 100334"/>
                <a:gd name="connsiteY4" fmla="*/ 54043 h 55769"/>
                <a:gd name="connsiteX5" fmla="*/ 1625 w 100334"/>
                <a:gd name="connsiteY5" fmla="*/ 9346 h 55769"/>
                <a:gd name="connsiteX6" fmla="*/ 1625 w 100334"/>
                <a:gd name="connsiteY6" fmla="*/ 1514 h 55769"/>
                <a:gd name="connsiteX7" fmla="*/ 9457 w 100334"/>
                <a:gd name="connsiteY7" fmla="*/ 1514 h 55769"/>
                <a:gd name="connsiteX8" fmla="*/ 49968 w 100334"/>
                <a:gd name="connsiteY8" fmla="*/ 42025 h 55769"/>
                <a:gd name="connsiteX9" fmla="*/ 90479 w 100334"/>
                <a:gd name="connsiteY9" fmla="*/ 1514 h 55769"/>
                <a:gd name="connsiteX10" fmla="*/ 98308 w 100334"/>
                <a:gd name="connsiteY10" fmla="*/ 1514 h 55769"/>
                <a:gd name="connsiteX11" fmla="*/ 98311 w 100334"/>
                <a:gd name="connsiteY11" fmla="*/ 1514 h 55769"/>
                <a:gd name="connsiteX12" fmla="*/ 99931 w 100334"/>
                <a:gd name="connsiteY12" fmla="*/ 5430 h 55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69">
                  <a:moveTo>
                    <a:pt x="100337" y="5430"/>
                  </a:moveTo>
                  <a:cubicBezTo>
                    <a:pt x="100353" y="6901"/>
                    <a:pt x="99767" y="8320"/>
                    <a:pt x="98716" y="9346"/>
                  </a:cubicBezTo>
                  <a:lnTo>
                    <a:pt x="54019" y="54043"/>
                  </a:lnTo>
                  <a:cubicBezTo>
                    <a:pt x="51857" y="56203"/>
                    <a:pt x="48351" y="56203"/>
                    <a:pt x="46190" y="54043"/>
                  </a:cubicBezTo>
                  <a:cubicBezTo>
                    <a:pt x="46188" y="54043"/>
                    <a:pt x="46188" y="54043"/>
                    <a:pt x="46187" y="54043"/>
                  </a:cubicBezTo>
                  <a:lnTo>
                    <a:pt x="1625" y="9346"/>
                  </a:lnTo>
                  <a:cubicBezTo>
                    <a:pt x="-539" y="7185"/>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0" name="任意多边形: 形状 59">
              <a:extLst>
                <a:ext uri="{FF2B5EF4-FFF2-40B4-BE49-F238E27FC236}">
                  <a16:creationId xmlns:a16="http://schemas.microsoft.com/office/drawing/2014/main" id="{AF96BA9C-E6F8-5BF3-C919-4E25DC1FF52B}"/>
                </a:ext>
              </a:extLst>
            </p:cNvPr>
            <p:cNvSpPr/>
            <p:nvPr/>
          </p:nvSpPr>
          <p:spPr>
            <a:xfrm rot="5400000" flipV="1">
              <a:off x="5737771" y="6735363"/>
              <a:ext cx="100334" cy="55769"/>
            </a:xfrm>
            <a:custGeom>
              <a:avLst/>
              <a:gdLst>
                <a:gd name="connsiteX0" fmla="*/ 100337 w 100334"/>
                <a:gd name="connsiteY0" fmla="*/ 5430 h 55769"/>
                <a:gd name="connsiteX1" fmla="*/ 98716 w 100334"/>
                <a:gd name="connsiteY1" fmla="*/ 9346 h 55769"/>
                <a:gd name="connsiteX2" fmla="*/ 54019 w 100334"/>
                <a:gd name="connsiteY2" fmla="*/ 54043 h 55769"/>
                <a:gd name="connsiteX3" fmla="*/ 46190 w 100334"/>
                <a:gd name="connsiteY3" fmla="*/ 54043 h 55769"/>
                <a:gd name="connsiteX4" fmla="*/ 46187 w 100334"/>
                <a:gd name="connsiteY4" fmla="*/ 54043 h 55769"/>
                <a:gd name="connsiteX5" fmla="*/ 1625 w 100334"/>
                <a:gd name="connsiteY5" fmla="*/ 9346 h 55769"/>
                <a:gd name="connsiteX6" fmla="*/ 1625 w 100334"/>
                <a:gd name="connsiteY6" fmla="*/ 1514 h 55769"/>
                <a:gd name="connsiteX7" fmla="*/ 9457 w 100334"/>
                <a:gd name="connsiteY7" fmla="*/ 1514 h 55769"/>
                <a:gd name="connsiteX8" fmla="*/ 49968 w 100334"/>
                <a:gd name="connsiteY8" fmla="*/ 42025 h 55769"/>
                <a:gd name="connsiteX9" fmla="*/ 90479 w 100334"/>
                <a:gd name="connsiteY9" fmla="*/ 1514 h 55769"/>
                <a:gd name="connsiteX10" fmla="*/ 98308 w 100334"/>
                <a:gd name="connsiteY10" fmla="*/ 1514 h 55769"/>
                <a:gd name="connsiteX11" fmla="*/ 98311 w 100334"/>
                <a:gd name="connsiteY11" fmla="*/ 1514 h 55769"/>
                <a:gd name="connsiteX12" fmla="*/ 99931 w 100334"/>
                <a:gd name="connsiteY12" fmla="*/ 5430 h 55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69">
                  <a:moveTo>
                    <a:pt x="100337" y="5430"/>
                  </a:moveTo>
                  <a:cubicBezTo>
                    <a:pt x="100323" y="6901"/>
                    <a:pt x="99742" y="8293"/>
                    <a:pt x="98716" y="9346"/>
                  </a:cubicBezTo>
                  <a:lnTo>
                    <a:pt x="54019" y="54043"/>
                  </a:lnTo>
                  <a:cubicBezTo>
                    <a:pt x="51857" y="56203"/>
                    <a:pt x="48351" y="56203"/>
                    <a:pt x="46190" y="54043"/>
                  </a:cubicBezTo>
                  <a:cubicBezTo>
                    <a:pt x="46188" y="54043"/>
                    <a:pt x="46188" y="54043"/>
                    <a:pt x="46187" y="54043"/>
                  </a:cubicBezTo>
                  <a:lnTo>
                    <a:pt x="1625" y="9346"/>
                  </a:lnTo>
                  <a:cubicBezTo>
                    <a:pt x="-539" y="7186"/>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1" name="任意多边形: 形状 60">
              <a:extLst>
                <a:ext uri="{FF2B5EF4-FFF2-40B4-BE49-F238E27FC236}">
                  <a16:creationId xmlns:a16="http://schemas.microsoft.com/office/drawing/2014/main" id="{BA9B2EC7-0BCD-F45C-DC7A-FBC7A0599F54}"/>
                </a:ext>
              </a:extLst>
            </p:cNvPr>
            <p:cNvSpPr/>
            <p:nvPr/>
          </p:nvSpPr>
          <p:spPr>
            <a:xfrm rot="5400000" flipV="1">
              <a:off x="5400507" y="5970324"/>
              <a:ext cx="99929" cy="55748"/>
            </a:xfrm>
            <a:custGeom>
              <a:avLst/>
              <a:gdLst>
                <a:gd name="connsiteX0" fmla="*/ 99931 w 99929"/>
                <a:gd name="connsiteY0" fmla="*/ 5025 h 55748"/>
                <a:gd name="connsiteX1" fmla="*/ 98311 w 99929"/>
                <a:gd name="connsiteY1" fmla="*/ 8940 h 55748"/>
                <a:gd name="connsiteX2" fmla="*/ 54019 w 99929"/>
                <a:gd name="connsiteY2" fmla="*/ 53908 h 55748"/>
                <a:gd name="connsiteX3" fmla="*/ 46777 w 99929"/>
                <a:gd name="connsiteY3" fmla="*/ 54367 h 55748"/>
                <a:gd name="connsiteX4" fmla="*/ 46322 w 99929"/>
                <a:gd name="connsiteY4" fmla="*/ 53908 h 55748"/>
                <a:gd name="connsiteX5" fmla="*/ 1625 w 99929"/>
                <a:gd name="connsiteY5" fmla="*/ 9346 h 55748"/>
                <a:gd name="connsiteX6" fmla="*/ 1625 w 99929"/>
                <a:gd name="connsiteY6" fmla="*/ 1514 h 55748"/>
                <a:gd name="connsiteX7" fmla="*/ 9457 w 99929"/>
                <a:gd name="connsiteY7" fmla="*/ 1514 h 55748"/>
                <a:gd name="connsiteX8" fmla="*/ 49968 w 99929"/>
                <a:gd name="connsiteY8" fmla="*/ 42025 h 55748"/>
                <a:gd name="connsiteX9" fmla="*/ 90479 w 99929"/>
                <a:gd name="connsiteY9" fmla="*/ 1514 h 55748"/>
                <a:gd name="connsiteX10" fmla="*/ 98308 w 99929"/>
                <a:gd name="connsiteY10" fmla="*/ 1514 h 55748"/>
                <a:gd name="connsiteX11" fmla="*/ 98311 w 99929"/>
                <a:gd name="connsiteY11" fmla="*/ 1514 h 55748"/>
                <a:gd name="connsiteX12" fmla="*/ 99931 w 99929"/>
                <a:gd name="connsiteY12" fmla="*/ 5429 h 5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929" h="55748">
                  <a:moveTo>
                    <a:pt x="99931" y="5025"/>
                  </a:moveTo>
                  <a:cubicBezTo>
                    <a:pt x="99918" y="6497"/>
                    <a:pt x="99337" y="7887"/>
                    <a:pt x="98311" y="8940"/>
                  </a:cubicBezTo>
                  <a:lnTo>
                    <a:pt x="54019" y="53908"/>
                  </a:lnTo>
                  <a:cubicBezTo>
                    <a:pt x="52145" y="56028"/>
                    <a:pt x="48902" y="56230"/>
                    <a:pt x="46777" y="54367"/>
                  </a:cubicBezTo>
                  <a:cubicBezTo>
                    <a:pt x="46615" y="54219"/>
                    <a:pt x="46464" y="54070"/>
                    <a:pt x="46322" y="53908"/>
                  </a:cubicBezTo>
                  <a:lnTo>
                    <a:pt x="1625" y="9346"/>
                  </a:lnTo>
                  <a:cubicBezTo>
                    <a:pt x="-539" y="7185"/>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29"/>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2" name="任意多边形: 形状 61">
              <a:extLst>
                <a:ext uri="{FF2B5EF4-FFF2-40B4-BE49-F238E27FC236}">
                  <a16:creationId xmlns:a16="http://schemas.microsoft.com/office/drawing/2014/main" id="{BFD3D2BA-F509-3167-09F1-C6E6E2F83B4F}"/>
                </a:ext>
              </a:extLst>
            </p:cNvPr>
            <p:cNvSpPr/>
            <p:nvPr/>
          </p:nvSpPr>
          <p:spPr>
            <a:xfrm rot="5400000" flipV="1">
              <a:off x="5447976" y="5970116"/>
              <a:ext cx="100334" cy="55756"/>
            </a:xfrm>
            <a:custGeom>
              <a:avLst/>
              <a:gdLst>
                <a:gd name="connsiteX0" fmla="*/ 100337 w 100334"/>
                <a:gd name="connsiteY0" fmla="*/ 5430 h 55756"/>
                <a:gd name="connsiteX1" fmla="*/ 98716 w 100334"/>
                <a:gd name="connsiteY1" fmla="*/ 9346 h 55756"/>
                <a:gd name="connsiteX2" fmla="*/ 54019 w 100334"/>
                <a:gd name="connsiteY2" fmla="*/ 54043 h 55756"/>
                <a:gd name="connsiteX3" fmla="*/ 46380 w 100334"/>
                <a:gd name="connsiteY3" fmla="*/ 54097 h 55756"/>
                <a:gd name="connsiteX4" fmla="*/ 46322 w 100334"/>
                <a:gd name="connsiteY4" fmla="*/ 54043 h 55756"/>
                <a:gd name="connsiteX5" fmla="*/ 1625 w 100334"/>
                <a:gd name="connsiteY5" fmla="*/ 9346 h 55756"/>
                <a:gd name="connsiteX6" fmla="*/ 1625 w 100334"/>
                <a:gd name="connsiteY6" fmla="*/ 1514 h 55756"/>
                <a:gd name="connsiteX7" fmla="*/ 9457 w 100334"/>
                <a:gd name="connsiteY7" fmla="*/ 1514 h 55756"/>
                <a:gd name="connsiteX8" fmla="*/ 49968 w 100334"/>
                <a:gd name="connsiteY8" fmla="*/ 42025 h 55756"/>
                <a:gd name="connsiteX9" fmla="*/ 90479 w 100334"/>
                <a:gd name="connsiteY9" fmla="*/ 1514 h 55756"/>
                <a:gd name="connsiteX10" fmla="*/ 98308 w 100334"/>
                <a:gd name="connsiteY10" fmla="*/ 1514 h 55756"/>
                <a:gd name="connsiteX11" fmla="*/ 98311 w 100334"/>
                <a:gd name="connsiteY11" fmla="*/ 1514 h 55756"/>
                <a:gd name="connsiteX12" fmla="*/ 99931 w 100334"/>
                <a:gd name="connsiteY12" fmla="*/ 5430 h 5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6">
                  <a:moveTo>
                    <a:pt x="100337" y="5430"/>
                  </a:moveTo>
                  <a:cubicBezTo>
                    <a:pt x="100353" y="6902"/>
                    <a:pt x="99767" y="8320"/>
                    <a:pt x="98716" y="9346"/>
                  </a:cubicBezTo>
                  <a:lnTo>
                    <a:pt x="54019" y="54043"/>
                  </a:lnTo>
                  <a:cubicBezTo>
                    <a:pt x="51926" y="56163"/>
                    <a:pt x="48505" y="56190"/>
                    <a:pt x="46380" y="54097"/>
                  </a:cubicBezTo>
                  <a:cubicBezTo>
                    <a:pt x="46361" y="54084"/>
                    <a:pt x="46341" y="54057"/>
                    <a:pt x="46322" y="54043"/>
                  </a:cubicBezTo>
                  <a:lnTo>
                    <a:pt x="1625" y="9346"/>
                  </a:lnTo>
                  <a:cubicBezTo>
                    <a:pt x="-539" y="7185"/>
                    <a:pt x="-539" y="3674"/>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3" name="任意多边形: 形状 62">
              <a:extLst>
                <a:ext uri="{FF2B5EF4-FFF2-40B4-BE49-F238E27FC236}">
                  <a16:creationId xmlns:a16="http://schemas.microsoft.com/office/drawing/2014/main" id="{0FEBF8BB-4AE3-7B55-419F-164B39E80A13}"/>
                </a:ext>
              </a:extLst>
            </p:cNvPr>
            <p:cNvSpPr/>
            <p:nvPr/>
          </p:nvSpPr>
          <p:spPr>
            <a:xfrm rot="5400000" flipV="1">
              <a:off x="5496048" y="5970118"/>
              <a:ext cx="100334" cy="55753"/>
            </a:xfrm>
            <a:custGeom>
              <a:avLst/>
              <a:gdLst>
                <a:gd name="connsiteX0" fmla="*/ 100337 w 100334"/>
                <a:gd name="connsiteY0" fmla="*/ 5430 h 55753"/>
                <a:gd name="connsiteX1" fmla="*/ 98716 w 100334"/>
                <a:gd name="connsiteY1" fmla="*/ 9346 h 55753"/>
                <a:gd name="connsiteX2" fmla="*/ 54019 w 100334"/>
                <a:gd name="connsiteY2" fmla="*/ 53908 h 55753"/>
                <a:gd name="connsiteX3" fmla="*/ 46777 w 100334"/>
                <a:gd name="connsiteY3" fmla="*/ 54368 h 55753"/>
                <a:gd name="connsiteX4" fmla="*/ 46322 w 100334"/>
                <a:gd name="connsiteY4" fmla="*/ 53908 h 55753"/>
                <a:gd name="connsiteX5" fmla="*/ 1625 w 100334"/>
                <a:gd name="connsiteY5" fmla="*/ 9346 h 55753"/>
                <a:gd name="connsiteX6" fmla="*/ 1625 w 100334"/>
                <a:gd name="connsiteY6" fmla="*/ 1514 h 55753"/>
                <a:gd name="connsiteX7" fmla="*/ 9457 w 100334"/>
                <a:gd name="connsiteY7" fmla="*/ 1514 h 55753"/>
                <a:gd name="connsiteX8" fmla="*/ 49968 w 100334"/>
                <a:gd name="connsiteY8" fmla="*/ 42025 h 55753"/>
                <a:gd name="connsiteX9" fmla="*/ 90479 w 100334"/>
                <a:gd name="connsiteY9" fmla="*/ 1514 h 55753"/>
                <a:gd name="connsiteX10" fmla="*/ 98308 w 100334"/>
                <a:gd name="connsiteY10" fmla="*/ 1514 h 55753"/>
                <a:gd name="connsiteX11" fmla="*/ 98311 w 100334"/>
                <a:gd name="connsiteY11" fmla="*/ 1514 h 55753"/>
                <a:gd name="connsiteX12" fmla="*/ 99931 w 100334"/>
                <a:gd name="connsiteY12" fmla="*/ 5430 h 55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3">
                  <a:moveTo>
                    <a:pt x="100337" y="5430"/>
                  </a:moveTo>
                  <a:cubicBezTo>
                    <a:pt x="100323" y="6902"/>
                    <a:pt x="99742" y="8292"/>
                    <a:pt x="98716" y="9346"/>
                  </a:cubicBezTo>
                  <a:lnTo>
                    <a:pt x="54019" y="53908"/>
                  </a:lnTo>
                  <a:cubicBezTo>
                    <a:pt x="52145" y="56028"/>
                    <a:pt x="48902" y="56244"/>
                    <a:pt x="46777" y="54368"/>
                  </a:cubicBezTo>
                  <a:cubicBezTo>
                    <a:pt x="46615" y="54218"/>
                    <a:pt x="46464" y="54070"/>
                    <a:pt x="46322" y="53908"/>
                  </a:cubicBezTo>
                  <a:lnTo>
                    <a:pt x="1625" y="9346"/>
                  </a:lnTo>
                  <a:cubicBezTo>
                    <a:pt x="-539" y="7185"/>
                    <a:pt x="-539" y="3674"/>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4" name="任意多边形: 形状 63">
              <a:extLst>
                <a:ext uri="{FF2B5EF4-FFF2-40B4-BE49-F238E27FC236}">
                  <a16:creationId xmlns:a16="http://schemas.microsoft.com/office/drawing/2014/main" id="{4993ADCD-32B5-8A7A-C4D6-8DC76DF861DD}"/>
                </a:ext>
              </a:extLst>
            </p:cNvPr>
            <p:cNvSpPr/>
            <p:nvPr/>
          </p:nvSpPr>
          <p:spPr>
            <a:xfrm rot="5400000" flipV="1">
              <a:off x="5544122" y="5970116"/>
              <a:ext cx="100334" cy="55756"/>
            </a:xfrm>
            <a:custGeom>
              <a:avLst/>
              <a:gdLst>
                <a:gd name="connsiteX0" fmla="*/ 100337 w 100334"/>
                <a:gd name="connsiteY0" fmla="*/ 5430 h 55756"/>
                <a:gd name="connsiteX1" fmla="*/ 98716 w 100334"/>
                <a:gd name="connsiteY1" fmla="*/ 9346 h 55756"/>
                <a:gd name="connsiteX2" fmla="*/ 54019 w 100334"/>
                <a:gd name="connsiteY2" fmla="*/ 54043 h 55756"/>
                <a:gd name="connsiteX3" fmla="*/ 46380 w 100334"/>
                <a:gd name="connsiteY3" fmla="*/ 54097 h 55756"/>
                <a:gd name="connsiteX4" fmla="*/ 46322 w 100334"/>
                <a:gd name="connsiteY4" fmla="*/ 54043 h 55756"/>
                <a:gd name="connsiteX5" fmla="*/ 1625 w 100334"/>
                <a:gd name="connsiteY5" fmla="*/ 9346 h 55756"/>
                <a:gd name="connsiteX6" fmla="*/ 1625 w 100334"/>
                <a:gd name="connsiteY6" fmla="*/ 1514 h 55756"/>
                <a:gd name="connsiteX7" fmla="*/ 9457 w 100334"/>
                <a:gd name="connsiteY7" fmla="*/ 1514 h 55756"/>
                <a:gd name="connsiteX8" fmla="*/ 49968 w 100334"/>
                <a:gd name="connsiteY8" fmla="*/ 42025 h 55756"/>
                <a:gd name="connsiteX9" fmla="*/ 90479 w 100334"/>
                <a:gd name="connsiteY9" fmla="*/ 1514 h 55756"/>
                <a:gd name="connsiteX10" fmla="*/ 98308 w 100334"/>
                <a:gd name="connsiteY10" fmla="*/ 1514 h 55756"/>
                <a:gd name="connsiteX11" fmla="*/ 98311 w 100334"/>
                <a:gd name="connsiteY11" fmla="*/ 1514 h 55756"/>
                <a:gd name="connsiteX12" fmla="*/ 99931 w 100334"/>
                <a:gd name="connsiteY12" fmla="*/ 5430 h 5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6">
                  <a:moveTo>
                    <a:pt x="100337" y="5430"/>
                  </a:moveTo>
                  <a:cubicBezTo>
                    <a:pt x="100353" y="6902"/>
                    <a:pt x="99767" y="8320"/>
                    <a:pt x="98716" y="9346"/>
                  </a:cubicBezTo>
                  <a:lnTo>
                    <a:pt x="54019" y="54043"/>
                  </a:lnTo>
                  <a:cubicBezTo>
                    <a:pt x="51926" y="56163"/>
                    <a:pt x="48505" y="56190"/>
                    <a:pt x="46380" y="54097"/>
                  </a:cubicBezTo>
                  <a:cubicBezTo>
                    <a:pt x="46361" y="54084"/>
                    <a:pt x="46341" y="54057"/>
                    <a:pt x="46322" y="54043"/>
                  </a:cubicBezTo>
                  <a:lnTo>
                    <a:pt x="1625" y="9346"/>
                  </a:lnTo>
                  <a:cubicBezTo>
                    <a:pt x="-539" y="7185"/>
                    <a:pt x="-539" y="3674"/>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5" name="任意多边形: 形状 64">
              <a:extLst>
                <a:ext uri="{FF2B5EF4-FFF2-40B4-BE49-F238E27FC236}">
                  <a16:creationId xmlns:a16="http://schemas.microsoft.com/office/drawing/2014/main" id="{23889986-94C4-5050-DC1C-5F7E7008DE3F}"/>
                </a:ext>
              </a:extLst>
            </p:cNvPr>
            <p:cNvSpPr/>
            <p:nvPr/>
          </p:nvSpPr>
          <p:spPr>
            <a:xfrm rot="5400000" flipV="1">
              <a:off x="5592196" y="5970116"/>
              <a:ext cx="100334" cy="55757"/>
            </a:xfrm>
            <a:custGeom>
              <a:avLst/>
              <a:gdLst>
                <a:gd name="connsiteX0" fmla="*/ 100337 w 100334"/>
                <a:gd name="connsiteY0" fmla="*/ 5430 h 55757"/>
                <a:gd name="connsiteX1" fmla="*/ 98716 w 100334"/>
                <a:gd name="connsiteY1" fmla="*/ 9346 h 55757"/>
                <a:gd name="connsiteX2" fmla="*/ 54019 w 100334"/>
                <a:gd name="connsiteY2" fmla="*/ 54043 h 55757"/>
                <a:gd name="connsiteX3" fmla="*/ 46380 w 100334"/>
                <a:gd name="connsiteY3" fmla="*/ 54097 h 55757"/>
                <a:gd name="connsiteX4" fmla="*/ 46322 w 100334"/>
                <a:gd name="connsiteY4" fmla="*/ 54043 h 55757"/>
                <a:gd name="connsiteX5" fmla="*/ 1625 w 100334"/>
                <a:gd name="connsiteY5" fmla="*/ 9346 h 55757"/>
                <a:gd name="connsiteX6" fmla="*/ 1625 w 100334"/>
                <a:gd name="connsiteY6" fmla="*/ 1514 h 55757"/>
                <a:gd name="connsiteX7" fmla="*/ 9457 w 100334"/>
                <a:gd name="connsiteY7" fmla="*/ 1514 h 55757"/>
                <a:gd name="connsiteX8" fmla="*/ 49968 w 100334"/>
                <a:gd name="connsiteY8" fmla="*/ 42025 h 55757"/>
                <a:gd name="connsiteX9" fmla="*/ 90479 w 100334"/>
                <a:gd name="connsiteY9" fmla="*/ 1514 h 55757"/>
                <a:gd name="connsiteX10" fmla="*/ 98308 w 100334"/>
                <a:gd name="connsiteY10" fmla="*/ 1514 h 55757"/>
                <a:gd name="connsiteX11" fmla="*/ 98311 w 100334"/>
                <a:gd name="connsiteY11" fmla="*/ 1514 h 55757"/>
                <a:gd name="connsiteX12" fmla="*/ 99931 w 100334"/>
                <a:gd name="connsiteY12" fmla="*/ 5430 h 55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7">
                  <a:moveTo>
                    <a:pt x="100337" y="5430"/>
                  </a:moveTo>
                  <a:cubicBezTo>
                    <a:pt x="100323" y="6902"/>
                    <a:pt x="99742" y="8292"/>
                    <a:pt x="98716" y="9346"/>
                  </a:cubicBezTo>
                  <a:lnTo>
                    <a:pt x="54019" y="54043"/>
                  </a:lnTo>
                  <a:cubicBezTo>
                    <a:pt x="51926" y="56163"/>
                    <a:pt x="48505" y="56191"/>
                    <a:pt x="46380" y="54097"/>
                  </a:cubicBezTo>
                  <a:cubicBezTo>
                    <a:pt x="46361" y="54084"/>
                    <a:pt x="46341" y="54057"/>
                    <a:pt x="46322" y="54043"/>
                  </a:cubicBezTo>
                  <a:lnTo>
                    <a:pt x="1625" y="9346"/>
                  </a:lnTo>
                  <a:cubicBezTo>
                    <a:pt x="-539" y="7185"/>
                    <a:pt x="-539" y="3674"/>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6" name="任意多边形: 形状 65">
              <a:extLst>
                <a:ext uri="{FF2B5EF4-FFF2-40B4-BE49-F238E27FC236}">
                  <a16:creationId xmlns:a16="http://schemas.microsoft.com/office/drawing/2014/main" id="{39D7D8F1-E5BD-5253-8FEE-0A6B7D624402}"/>
                </a:ext>
              </a:extLst>
            </p:cNvPr>
            <p:cNvSpPr/>
            <p:nvPr/>
          </p:nvSpPr>
          <p:spPr>
            <a:xfrm rot="5400000" flipV="1">
              <a:off x="4150380" y="6440731"/>
              <a:ext cx="156265" cy="87306"/>
            </a:xfrm>
            <a:custGeom>
              <a:avLst/>
              <a:gdLst>
                <a:gd name="connsiteX0" fmla="*/ 156132 w 156265"/>
                <a:gd name="connsiteY0" fmla="*/ 8798 h 87306"/>
                <a:gd name="connsiteX1" fmla="*/ 153567 w 156265"/>
                <a:gd name="connsiteY1" fmla="*/ 14875 h 87306"/>
                <a:gd name="connsiteX2" fmla="*/ 83888 w 156265"/>
                <a:gd name="connsiteY2" fmla="*/ 84688 h 87306"/>
                <a:gd name="connsiteX3" fmla="*/ 71599 w 156265"/>
                <a:gd name="connsiteY3" fmla="*/ 84688 h 87306"/>
                <a:gd name="connsiteX4" fmla="*/ 1920 w 156265"/>
                <a:gd name="connsiteY4" fmla="*/ 14875 h 87306"/>
                <a:gd name="connsiteX5" fmla="*/ 3215 w 156265"/>
                <a:gd name="connsiteY5" fmla="*/ 2721 h 87306"/>
                <a:gd name="connsiteX6" fmla="*/ 14074 w 156265"/>
                <a:gd name="connsiteY6" fmla="*/ 2721 h 87306"/>
                <a:gd name="connsiteX7" fmla="*/ 77676 w 156265"/>
                <a:gd name="connsiteY7" fmla="*/ 66323 h 87306"/>
                <a:gd name="connsiteX8" fmla="*/ 141548 w 156265"/>
                <a:gd name="connsiteY8" fmla="*/ 2451 h 87306"/>
                <a:gd name="connsiteX9" fmla="*/ 153579 w 156265"/>
                <a:gd name="connsiteY9" fmla="*/ 2329 h 87306"/>
                <a:gd name="connsiteX10" fmla="*/ 153702 w 156265"/>
                <a:gd name="connsiteY10" fmla="*/ 2451 h 87306"/>
                <a:gd name="connsiteX11" fmla="*/ 156267 w 156265"/>
                <a:gd name="connsiteY11" fmla="*/ 8528 h 87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265" h="87306">
                  <a:moveTo>
                    <a:pt x="156132" y="8798"/>
                  </a:moveTo>
                  <a:cubicBezTo>
                    <a:pt x="156161" y="11094"/>
                    <a:pt x="155232" y="13295"/>
                    <a:pt x="153567" y="14875"/>
                  </a:cubicBezTo>
                  <a:lnTo>
                    <a:pt x="83888" y="84688"/>
                  </a:lnTo>
                  <a:cubicBezTo>
                    <a:pt x="80475" y="88037"/>
                    <a:pt x="75013" y="88037"/>
                    <a:pt x="71599" y="84688"/>
                  </a:cubicBezTo>
                  <a:lnTo>
                    <a:pt x="1920" y="14875"/>
                  </a:lnTo>
                  <a:cubicBezTo>
                    <a:pt x="-1077" y="11161"/>
                    <a:pt x="-498" y="5719"/>
                    <a:pt x="3215" y="2721"/>
                  </a:cubicBezTo>
                  <a:cubicBezTo>
                    <a:pt x="6383" y="169"/>
                    <a:pt x="10906" y="169"/>
                    <a:pt x="14074" y="2721"/>
                  </a:cubicBezTo>
                  <a:lnTo>
                    <a:pt x="77676" y="66323"/>
                  </a:lnTo>
                  <a:lnTo>
                    <a:pt x="141548" y="2451"/>
                  </a:lnTo>
                  <a:cubicBezTo>
                    <a:pt x="144836" y="-911"/>
                    <a:pt x="150223" y="-965"/>
                    <a:pt x="153579" y="2329"/>
                  </a:cubicBezTo>
                  <a:cubicBezTo>
                    <a:pt x="153621" y="2370"/>
                    <a:pt x="153661" y="2411"/>
                    <a:pt x="153702" y="2451"/>
                  </a:cubicBezTo>
                  <a:cubicBezTo>
                    <a:pt x="155365" y="4031"/>
                    <a:pt x="156296" y="6232"/>
                    <a:pt x="156267"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7" name="任意多边形: 形状 66">
              <a:extLst>
                <a:ext uri="{FF2B5EF4-FFF2-40B4-BE49-F238E27FC236}">
                  <a16:creationId xmlns:a16="http://schemas.microsoft.com/office/drawing/2014/main" id="{23BAC85D-A8B3-183A-E8E0-DDF15F038AF8}"/>
                </a:ext>
              </a:extLst>
            </p:cNvPr>
            <p:cNvSpPr/>
            <p:nvPr/>
          </p:nvSpPr>
          <p:spPr>
            <a:xfrm rot="5400000" flipV="1">
              <a:off x="4224416" y="6439958"/>
              <a:ext cx="157561" cy="87557"/>
            </a:xfrm>
            <a:custGeom>
              <a:avLst/>
              <a:gdLst>
                <a:gd name="connsiteX0" fmla="*/ 157428 w 157561"/>
                <a:gd name="connsiteY0" fmla="*/ 9049 h 87557"/>
                <a:gd name="connsiteX1" fmla="*/ 154862 w 157561"/>
                <a:gd name="connsiteY1" fmla="*/ 15125 h 87557"/>
                <a:gd name="connsiteX2" fmla="*/ 85183 w 157561"/>
                <a:gd name="connsiteY2" fmla="*/ 84939 h 87557"/>
                <a:gd name="connsiteX3" fmla="*/ 72895 w 157561"/>
                <a:gd name="connsiteY3" fmla="*/ 84939 h 87557"/>
                <a:gd name="connsiteX4" fmla="*/ 3216 w 157561"/>
                <a:gd name="connsiteY4" fmla="*/ 15261 h 87557"/>
                <a:gd name="connsiteX5" fmla="*/ 1921 w 157561"/>
                <a:gd name="connsiteY5" fmla="*/ 3107 h 87557"/>
                <a:gd name="connsiteX6" fmla="*/ 14074 w 157561"/>
                <a:gd name="connsiteY6" fmla="*/ 1811 h 87557"/>
                <a:gd name="connsiteX7" fmla="*/ 15369 w 157561"/>
                <a:gd name="connsiteY7" fmla="*/ 3107 h 87557"/>
                <a:gd name="connsiteX8" fmla="*/ 78972 w 157561"/>
                <a:gd name="connsiteY8" fmla="*/ 66709 h 87557"/>
                <a:gd name="connsiteX9" fmla="*/ 142844 w 157561"/>
                <a:gd name="connsiteY9" fmla="*/ 2972 h 87557"/>
                <a:gd name="connsiteX10" fmla="*/ 154874 w 157561"/>
                <a:gd name="connsiteY10" fmla="*/ 2851 h 87557"/>
                <a:gd name="connsiteX11" fmla="*/ 154997 w 157561"/>
                <a:gd name="connsiteY11" fmla="*/ 2972 h 87557"/>
                <a:gd name="connsiteX12" fmla="*/ 157563 w 157561"/>
                <a:gd name="connsiteY12" fmla="*/ 9049 h 87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561" h="87557">
                  <a:moveTo>
                    <a:pt x="157428" y="9049"/>
                  </a:moveTo>
                  <a:cubicBezTo>
                    <a:pt x="157456" y="11344"/>
                    <a:pt x="156527" y="13545"/>
                    <a:pt x="154862" y="15125"/>
                  </a:cubicBezTo>
                  <a:lnTo>
                    <a:pt x="85183" y="84939"/>
                  </a:lnTo>
                  <a:cubicBezTo>
                    <a:pt x="81771" y="88288"/>
                    <a:pt x="76309" y="88288"/>
                    <a:pt x="72895" y="84939"/>
                  </a:cubicBezTo>
                  <a:lnTo>
                    <a:pt x="3216" y="15261"/>
                  </a:lnTo>
                  <a:cubicBezTo>
                    <a:pt x="-498" y="12263"/>
                    <a:pt x="-1078" y="6821"/>
                    <a:pt x="1921" y="3107"/>
                  </a:cubicBezTo>
                  <a:cubicBezTo>
                    <a:pt x="4919" y="-606"/>
                    <a:pt x="10361" y="-1187"/>
                    <a:pt x="14074" y="1811"/>
                  </a:cubicBezTo>
                  <a:cubicBezTo>
                    <a:pt x="14551" y="2202"/>
                    <a:pt x="14984" y="2635"/>
                    <a:pt x="15369" y="3107"/>
                  </a:cubicBezTo>
                  <a:lnTo>
                    <a:pt x="78972" y="66709"/>
                  </a:lnTo>
                  <a:lnTo>
                    <a:pt x="142844" y="2972"/>
                  </a:lnTo>
                  <a:cubicBezTo>
                    <a:pt x="146132" y="-390"/>
                    <a:pt x="151519" y="-444"/>
                    <a:pt x="154874" y="2851"/>
                  </a:cubicBezTo>
                  <a:cubicBezTo>
                    <a:pt x="154916" y="2891"/>
                    <a:pt x="154957" y="2932"/>
                    <a:pt x="154997" y="2972"/>
                  </a:cubicBezTo>
                  <a:cubicBezTo>
                    <a:pt x="156661" y="4552"/>
                    <a:pt x="157591" y="6753"/>
                    <a:pt x="157563" y="9049"/>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8" name="任意多边形: 形状 67">
              <a:extLst>
                <a:ext uri="{FF2B5EF4-FFF2-40B4-BE49-F238E27FC236}">
                  <a16:creationId xmlns:a16="http://schemas.microsoft.com/office/drawing/2014/main" id="{7633991D-DF76-76A5-9B56-BF0E25866AF6}"/>
                </a:ext>
              </a:extLst>
            </p:cNvPr>
            <p:cNvSpPr/>
            <p:nvPr/>
          </p:nvSpPr>
          <p:spPr>
            <a:xfrm rot="5400000" flipV="1">
              <a:off x="4300406" y="6440866"/>
              <a:ext cx="156265" cy="87036"/>
            </a:xfrm>
            <a:custGeom>
              <a:avLst/>
              <a:gdLst>
                <a:gd name="connsiteX0" fmla="*/ 156132 w 156265"/>
                <a:gd name="connsiteY0" fmla="*/ 8528 h 87036"/>
                <a:gd name="connsiteX1" fmla="*/ 153567 w 156265"/>
                <a:gd name="connsiteY1" fmla="*/ 14604 h 87036"/>
                <a:gd name="connsiteX2" fmla="*/ 83888 w 156265"/>
                <a:gd name="connsiteY2" fmla="*/ 84418 h 87036"/>
                <a:gd name="connsiteX3" fmla="*/ 71599 w 156265"/>
                <a:gd name="connsiteY3" fmla="*/ 84418 h 87036"/>
                <a:gd name="connsiteX4" fmla="*/ 1920 w 156265"/>
                <a:gd name="connsiteY4" fmla="*/ 14604 h 87036"/>
                <a:gd name="connsiteX5" fmla="*/ 3215 w 156265"/>
                <a:gd name="connsiteY5" fmla="*/ 2451 h 87036"/>
                <a:gd name="connsiteX6" fmla="*/ 14074 w 156265"/>
                <a:gd name="connsiteY6" fmla="*/ 2451 h 87036"/>
                <a:gd name="connsiteX7" fmla="*/ 77676 w 156265"/>
                <a:gd name="connsiteY7" fmla="*/ 66053 h 87036"/>
                <a:gd name="connsiteX8" fmla="*/ 141548 w 156265"/>
                <a:gd name="connsiteY8" fmla="*/ 2451 h 87036"/>
                <a:gd name="connsiteX9" fmla="*/ 153579 w 156265"/>
                <a:gd name="connsiteY9" fmla="*/ 2329 h 87036"/>
                <a:gd name="connsiteX10" fmla="*/ 153702 w 156265"/>
                <a:gd name="connsiteY10" fmla="*/ 2451 h 87036"/>
                <a:gd name="connsiteX11" fmla="*/ 156267 w 156265"/>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265" h="87036">
                  <a:moveTo>
                    <a:pt x="156132" y="8528"/>
                  </a:moveTo>
                  <a:cubicBezTo>
                    <a:pt x="156161" y="10823"/>
                    <a:pt x="155232" y="13025"/>
                    <a:pt x="153567" y="14604"/>
                  </a:cubicBezTo>
                  <a:lnTo>
                    <a:pt x="83888" y="84418"/>
                  </a:lnTo>
                  <a:cubicBezTo>
                    <a:pt x="80475" y="87767"/>
                    <a:pt x="75013" y="87767"/>
                    <a:pt x="71599" y="84418"/>
                  </a:cubicBezTo>
                  <a:lnTo>
                    <a:pt x="1920" y="14604"/>
                  </a:lnTo>
                  <a:cubicBezTo>
                    <a:pt x="-1077" y="10891"/>
                    <a:pt x="-498" y="5449"/>
                    <a:pt x="3215" y="2451"/>
                  </a:cubicBezTo>
                  <a:cubicBezTo>
                    <a:pt x="6383" y="-101"/>
                    <a:pt x="10906" y="-101"/>
                    <a:pt x="14074" y="2451"/>
                  </a:cubicBezTo>
                  <a:lnTo>
                    <a:pt x="77676" y="66053"/>
                  </a:lnTo>
                  <a:lnTo>
                    <a:pt x="141548" y="2451"/>
                  </a:lnTo>
                  <a:cubicBezTo>
                    <a:pt x="144836" y="-911"/>
                    <a:pt x="150223" y="-965"/>
                    <a:pt x="153579" y="2329"/>
                  </a:cubicBezTo>
                  <a:cubicBezTo>
                    <a:pt x="153621" y="2370"/>
                    <a:pt x="153661" y="2411"/>
                    <a:pt x="153702" y="2451"/>
                  </a:cubicBezTo>
                  <a:cubicBezTo>
                    <a:pt x="155365" y="4031"/>
                    <a:pt x="156296" y="6232"/>
                    <a:pt x="156267"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9" name="任意多边形: 形状 68">
              <a:extLst>
                <a:ext uri="{FF2B5EF4-FFF2-40B4-BE49-F238E27FC236}">
                  <a16:creationId xmlns:a16="http://schemas.microsoft.com/office/drawing/2014/main" id="{D05BAD4B-0B80-EF9A-3317-C3FA74B03D67}"/>
                </a:ext>
              </a:extLst>
            </p:cNvPr>
            <p:cNvSpPr/>
            <p:nvPr/>
          </p:nvSpPr>
          <p:spPr>
            <a:xfrm rot="5400000" flipV="1">
              <a:off x="4375621" y="6440866"/>
              <a:ext cx="156265" cy="87036"/>
            </a:xfrm>
            <a:custGeom>
              <a:avLst/>
              <a:gdLst>
                <a:gd name="connsiteX0" fmla="*/ 156132 w 156265"/>
                <a:gd name="connsiteY0" fmla="*/ 8528 h 87036"/>
                <a:gd name="connsiteX1" fmla="*/ 153567 w 156265"/>
                <a:gd name="connsiteY1" fmla="*/ 14604 h 87036"/>
                <a:gd name="connsiteX2" fmla="*/ 83888 w 156265"/>
                <a:gd name="connsiteY2" fmla="*/ 84418 h 87036"/>
                <a:gd name="connsiteX3" fmla="*/ 71599 w 156265"/>
                <a:gd name="connsiteY3" fmla="*/ 84418 h 87036"/>
                <a:gd name="connsiteX4" fmla="*/ 1920 w 156265"/>
                <a:gd name="connsiteY4" fmla="*/ 14604 h 87036"/>
                <a:gd name="connsiteX5" fmla="*/ 3215 w 156265"/>
                <a:gd name="connsiteY5" fmla="*/ 2451 h 87036"/>
                <a:gd name="connsiteX6" fmla="*/ 14074 w 156265"/>
                <a:gd name="connsiteY6" fmla="*/ 2451 h 87036"/>
                <a:gd name="connsiteX7" fmla="*/ 77676 w 156265"/>
                <a:gd name="connsiteY7" fmla="*/ 66053 h 87036"/>
                <a:gd name="connsiteX8" fmla="*/ 141548 w 156265"/>
                <a:gd name="connsiteY8" fmla="*/ 2451 h 87036"/>
                <a:gd name="connsiteX9" fmla="*/ 153579 w 156265"/>
                <a:gd name="connsiteY9" fmla="*/ 2329 h 87036"/>
                <a:gd name="connsiteX10" fmla="*/ 153702 w 156265"/>
                <a:gd name="connsiteY10" fmla="*/ 2451 h 87036"/>
                <a:gd name="connsiteX11" fmla="*/ 156267 w 156265"/>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265" h="87036">
                  <a:moveTo>
                    <a:pt x="156132" y="8528"/>
                  </a:moveTo>
                  <a:cubicBezTo>
                    <a:pt x="156161" y="10823"/>
                    <a:pt x="155232" y="13024"/>
                    <a:pt x="153567" y="14604"/>
                  </a:cubicBezTo>
                  <a:lnTo>
                    <a:pt x="83888" y="84418"/>
                  </a:lnTo>
                  <a:cubicBezTo>
                    <a:pt x="80475" y="87767"/>
                    <a:pt x="75013" y="87767"/>
                    <a:pt x="71599" y="84418"/>
                  </a:cubicBezTo>
                  <a:lnTo>
                    <a:pt x="1920" y="14604"/>
                  </a:lnTo>
                  <a:cubicBezTo>
                    <a:pt x="-1077" y="10891"/>
                    <a:pt x="-498" y="5449"/>
                    <a:pt x="3215" y="2451"/>
                  </a:cubicBezTo>
                  <a:cubicBezTo>
                    <a:pt x="6383" y="-101"/>
                    <a:pt x="10906" y="-101"/>
                    <a:pt x="14074" y="2451"/>
                  </a:cubicBezTo>
                  <a:lnTo>
                    <a:pt x="77676" y="66053"/>
                  </a:lnTo>
                  <a:lnTo>
                    <a:pt x="141548" y="2451"/>
                  </a:lnTo>
                  <a:cubicBezTo>
                    <a:pt x="144836" y="-911"/>
                    <a:pt x="150223" y="-965"/>
                    <a:pt x="153579" y="2329"/>
                  </a:cubicBezTo>
                  <a:cubicBezTo>
                    <a:pt x="153621" y="2370"/>
                    <a:pt x="153661" y="2411"/>
                    <a:pt x="153702" y="2451"/>
                  </a:cubicBezTo>
                  <a:cubicBezTo>
                    <a:pt x="155365" y="4031"/>
                    <a:pt x="156296" y="6232"/>
                    <a:pt x="156267"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70" name="任意多边形: 形状 69">
              <a:extLst>
                <a:ext uri="{FF2B5EF4-FFF2-40B4-BE49-F238E27FC236}">
                  <a16:creationId xmlns:a16="http://schemas.microsoft.com/office/drawing/2014/main" id="{04AE202A-6DF4-2569-1B26-9C006BF150DA}"/>
                </a:ext>
              </a:extLst>
            </p:cNvPr>
            <p:cNvSpPr/>
            <p:nvPr/>
          </p:nvSpPr>
          <p:spPr>
            <a:xfrm rot="5400000" flipV="1">
              <a:off x="4450702" y="6440866"/>
              <a:ext cx="156265" cy="87036"/>
            </a:xfrm>
            <a:custGeom>
              <a:avLst/>
              <a:gdLst>
                <a:gd name="connsiteX0" fmla="*/ 156132 w 156265"/>
                <a:gd name="connsiteY0" fmla="*/ 8528 h 87036"/>
                <a:gd name="connsiteX1" fmla="*/ 153567 w 156265"/>
                <a:gd name="connsiteY1" fmla="*/ 14604 h 87036"/>
                <a:gd name="connsiteX2" fmla="*/ 83888 w 156265"/>
                <a:gd name="connsiteY2" fmla="*/ 84418 h 87036"/>
                <a:gd name="connsiteX3" fmla="*/ 71599 w 156265"/>
                <a:gd name="connsiteY3" fmla="*/ 84418 h 87036"/>
                <a:gd name="connsiteX4" fmla="*/ 1920 w 156265"/>
                <a:gd name="connsiteY4" fmla="*/ 14604 h 87036"/>
                <a:gd name="connsiteX5" fmla="*/ 3215 w 156265"/>
                <a:gd name="connsiteY5" fmla="*/ 2451 h 87036"/>
                <a:gd name="connsiteX6" fmla="*/ 14074 w 156265"/>
                <a:gd name="connsiteY6" fmla="*/ 2451 h 87036"/>
                <a:gd name="connsiteX7" fmla="*/ 77676 w 156265"/>
                <a:gd name="connsiteY7" fmla="*/ 66053 h 87036"/>
                <a:gd name="connsiteX8" fmla="*/ 141548 w 156265"/>
                <a:gd name="connsiteY8" fmla="*/ 2451 h 87036"/>
                <a:gd name="connsiteX9" fmla="*/ 153579 w 156265"/>
                <a:gd name="connsiteY9" fmla="*/ 2329 h 87036"/>
                <a:gd name="connsiteX10" fmla="*/ 153702 w 156265"/>
                <a:gd name="connsiteY10" fmla="*/ 2451 h 87036"/>
                <a:gd name="connsiteX11" fmla="*/ 156267 w 156265"/>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265" h="87036">
                  <a:moveTo>
                    <a:pt x="156132" y="8528"/>
                  </a:moveTo>
                  <a:cubicBezTo>
                    <a:pt x="156161" y="10823"/>
                    <a:pt x="155232" y="13024"/>
                    <a:pt x="153567" y="14604"/>
                  </a:cubicBezTo>
                  <a:lnTo>
                    <a:pt x="83888" y="84418"/>
                  </a:lnTo>
                  <a:cubicBezTo>
                    <a:pt x="80475" y="87767"/>
                    <a:pt x="75013" y="87767"/>
                    <a:pt x="71599" y="84418"/>
                  </a:cubicBezTo>
                  <a:lnTo>
                    <a:pt x="1920" y="14604"/>
                  </a:lnTo>
                  <a:cubicBezTo>
                    <a:pt x="-1077" y="10891"/>
                    <a:pt x="-498" y="5449"/>
                    <a:pt x="3215" y="2451"/>
                  </a:cubicBezTo>
                  <a:cubicBezTo>
                    <a:pt x="6383" y="-101"/>
                    <a:pt x="10906" y="-101"/>
                    <a:pt x="14074" y="2451"/>
                  </a:cubicBezTo>
                  <a:lnTo>
                    <a:pt x="77676" y="66053"/>
                  </a:lnTo>
                  <a:lnTo>
                    <a:pt x="141548" y="2451"/>
                  </a:lnTo>
                  <a:cubicBezTo>
                    <a:pt x="144836" y="-911"/>
                    <a:pt x="150223" y="-965"/>
                    <a:pt x="153579" y="2329"/>
                  </a:cubicBezTo>
                  <a:cubicBezTo>
                    <a:pt x="153621" y="2370"/>
                    <a:pt x="153661" y="2411"/>
                    <a:pt x="153702" y="2451"/>
                  </a:cubicBezTo>
                  <a:cubicBezTo>
                    <a:pt x="155365" y="4031"/>
                    <a:pt x="156296" y="6232"/>
                    <a:pt x="156267"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71" name="任意多边形: 形状 70">
              <a:extLst>
                <a:ext uri="{FF2B5EF4-FFF2-40B4-BE49-F238E27FC236}">
                  <a16:creationId xmlns:a16="http://schemas.microsoft.com/office/drawing/2014/main" id="{8EA5732C-2143-7778-29B4-1B1FBE683D2F}"/>
                </a:ext>
              </a:extLst>
            </p:cNvPr>
            <p:cNvSpPr/>
            <p:nvPr/>
          </p:nvSpPr>
          <p:spPr>
            <a:xfrm rot="5400000" flipV="1">
              <a:off x="4518497" y="6442359"/>
              <a:ext cx="156791" cy="87036"/>
            </a:xfrm>
            <a:custGeom>
              <a:avLst/>
              <a:gdLst>
                <a:gd name="connsiteX0" fmla="*/ 156793 w 156791"/>
                <a:gd name="connsiteY0" fmla="*/ 8528 h 87036"/>
                <a:gd name="connsiteX1" fmla="*/ 154227 w 156791"/>
                <a:gd name="connsiteY1" fmla="*/ 14604 h 87036"/>
                <a:gd name="connsiteX2" fmla="*/ 84548 w 156791"/>
                <a:gd name="connsiteY2" fmla="*/ 84418 h 87036"/>
                <a:gd name="connsiteX3" fmla="*/ 72260 w 156791"/>
                <a:gd name="connsiteY3" fmla="*/ 84418 h 87036"/>
                <a:gd name="connsiteX4" fmla="*/ 2446 w 156791"/>
                <a:gd name="connsiteY4" fmla="*/ 14604 h 87036"/>
                <a:gd name="connsiteX5" fmla="*/ 2446 w 156791"/>
                <a:gd name="connsiteY5" fmla="*/ 2451 h 87036"/>
                <a:gd name="connsiteX6" fmla="*/ 14734 w 156791"/>
                <a:gd name="connsiteY6" fmla="*/ 2451 h 87036"/>
                <a:gd name="connsiteX7" fmla="*/ 78337 w 156791"/>
                <a:gd name="connsiteY7" fmla="*/ 66054 h 87036"/>
                <a:gd name="connsiteX8" fmla="*/ 142074 w 156791"/>
                <a:gd name="connsiteY8" fmla="*/ 2451 h 87036"/>
                <a:gd name="connsiteX9" fmla="*/ 154104 w 156791"/>
                <a:gd name="connsiteY9" fmla="*/ 2330 h 87036"/>
                <a:gd name="connsiteX10" fmla="*/ 154227 w 156791"/>
                <a:gd name="connsiteY10" fmla="*/ 2451 h 87036"/>
                <a:gd name="connsiteX11" fmla="*/ 156793 w 156791"/>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791" h="87036">
                  <a:moveTo>
                    <a:pt x="156793" y="8528"/>
                  </a:moveTo>
                  <a:cubicBezTo>
                    <a:pt x="156821" y="10823"/>
                    <a:pt x="155892" y="13024"/>
                    <a:pt x="154227" y="14604"/>
                  </a:cubicBezTo>
                  <a:lnTo>
                    <a:pt x="84548" y="84418"/>
                  </a:lnTo>
                  <a:cubicBezTo>
                    <a:pt x="81136" y="87767"/>
                    <a:pt x="75674" y="87767"/>
                    <a:pt x="72260" y="84418"/>
                  </a:cubicBezTo>
                  <a:lnTo>
                    <a:pt x="2446" y="14604"/>
                  </a:lnTo>
                  <a:cubicBezTo>
                    <a:pt x="-812" y="11215"/>
                    <a:pt x="-812" y="5854"/>
                    <a:pt x="2446" y="2451"/>
                  </a:cubicBezTo>
                  <a:cubicBezTo>
                    <a:pt x="5859" y="-898"/>
                    <a:pt x="11322" y="-898"/>
                    <a:pt x="14734" y="2451"/>
                  </a:cubicBezTo>
                  <a:lnTo>
                    <a:pt x="78337" y="66054"/>
                  </a:lnTo>
                  <a:lnTo>
                    <a:pt x="142074" y="2451"/>
                  </a:lnTo>
                  <a:cubicBezTo>
                    <a:pt x="145362" y="-911"/>
                    <a:pt x="150749" y="-966"/>
                    <a:pt x="154104" y="2330"/>
                  </a:cubicBezTo>
                  <a:cubicBezTo>
                    <a:pt x="154146" y="2370"/>
                    <a:pt x="154187" y="2410"/>
                    <a:pt x="154227" y="2451"/>
                  </a:cubicBezTo>
                  <a:cubicBezTo>
                    <a:pt x="155891" y="4031"/>
                    <a:pt x="156821" y="6232"/>
                    <a:pt x="156793"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72" name="任意多边形: 形状 71">
              <a:extLst>
                <a:ext uri="{FF2B5EF4-FFF2-40B4-BE49-F238E27FC236}">
                  <a16:creationId xmlns:a16="http://schemas.microsoft.com/office/drawing/2014/main" id="{666C853E-5CF1-21B3-774E-1E530AA7DD44}"/>
                </a:ext>
              </a:extLst>
            </p:cNvPr>
            <p:cNvSpPr/>
            <p:nvPr/>
          </p:nvSpPr>
          <p:spPr>
            <a:xfrm rot="5400000" flipV="1">
              <a:off x="4593577" y="6442359"/>
              <a:ext cx="156791" cy="87036"/>
            </a:xfrm>
            <a:custGeom>
              <a:avLst/>
              <a:gdLst>
                <a:gd name="connsiteX0" fmla="*/ 156793 w 156791"/>
                <a:gd name="connsiteY0" fmla="*/ 8528 h 87036"/>
                <a:gd name="connsiteX1" fmla="*/ 154227 w 156791"/>
                <a:gd name="connsiteY1" fmla="*/ 14605 h 87036"/>
                <a:gd name="connsiteX2" fmla="*/ 84548 w 156791"/>
                <a:gd name="connsiteY2" fmla="*/ 84419 h 87036"/>
                <a:gd name="connsiteX3" fmla="*/ 72260 w 156791"/>
                <a:gd name="connsiteY3" fmla="*/ 84419 h 87036"/>
                <a:gd name="connsiteX4" fmla="*/ 2446 w 156791"/>
                <a:gd name="connsiteY4" fmla="*/ 14605 h 87036"/>
                <a:gd name="connsiteX5" fmla="*/ 2446 w 156791"/>
                <a:gd name="connsiteY5" fmla="*/ 2451 h 87036"/>
                <a:gd name="connsiteX6" fmla="*/ 14734 w 156791"/>
                <a:gd name="connsiteY6" fmla="*/ 2451 h 87036"/>
                <a:gd name="connsiteX7" fmla="*/ 78337 w 156791"/>
                <a:gd name="connsiteY7" fmla="*/ 66054 h 87036"/>
                <a:gd name="connsiteX8" fmla="*/ 142074 w 156791"/>
                <a:gd name="connsiteY8" fmla="*/ 2451 h 87036"/>
                <a:gd name="connsiteX9" fmla="*/ 154104 w 156791"/>
                <a:gd name="connsiteY9" fmla="*/ 2329 h 87036"/>
                <a:gd name="connsiteX10" fmla="*/ 154227 w 156791"/>
                <a:gd name="connsiteY10" fmla="*/ 2451 h 87036"/>
                <a:gd name="connsiteX11" fmla="*/ 156793 w 156791"/>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791" h="87036">
                  <a:moveTo>
                    <a:pt x="156793" y="8528"/>
                  </a:moveTo>
                  <a:cubicBezTo>
                    <a:pt x="156821" y="10823"/>
                    <a:pt x="155892" y="13025"/>
                    <a:pt x="154227" y="14605"/>
                  </a:cubicBezTo>
                  <a:lnTo>
                    <a:pt x="84548" y="84419"/>
                  </a:lnTo>
                  <a:cubicBezTo>
                    <a:pt x="81136" y="87767"/>
                    <a:pt x="75674" y="87767"/>
                    <a:pt x="72260" y="84419"/>
                  </a:cubicBezTo>
                  <a:lnTo>
                    <a:pt x="2446" y="14605"/>
                  </a:lnTo>
                  <a:cubicBezTo>
                    <a:pt x="-812" y="11215"/>
                    <a:pt x="-812" y="5854"/>
                    <a:pt x="2446" y="2451"/>
                  </a:cubicBezTo>
                  <a:cubicBezTo>
                    <a:pt x="5859" y="-898"/>
                    <a:pt x="11322" y="-898"/>
                    <a:pt x="14734" y="2451"/>
                  </a:cubicBezTo>
                  <a:lnTo>
                    <a:pt x="78337" y="66054"/>
                  </a:lnTo>
                  <a:lnTo>
                    <a:pt x="142074" y="2451"/>
                  </a:lnTo>
                  <a:cubicBezTo>
                    <a:pt x="145362" y="-912"/>
                    <a:pt x="150749" y="-965"/>
                    <a:pt x="154104" y="2329"/>
                  </a:cubicBezTo>
                  <a:cubicBezTo>
                    <a:pt x="154146" y="2370"/>
                    <a:pt x="154187" y="2411"/>
                    <a:pt x="154227" y="2451"/>
                  </a:cubicBezTo>
                  <a:cubicBezTo>
                    <a:pt x="155891" y="4031"/>
                    <a:pt x="156821" y="6232"/>
                    <a:pt x="156793"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73" name="任意多边形: 形状 72">
              <a:extLst>
                <a:ext uri="{FF2B5EF4-FFF2-40B4-BE49-F238E27FC236}">
                  <a16:creationId xmlns:a16="http://schemas.microsoft.com/office/drawing/2014/main" id="{2C351F7C-9261-F53A-7F37-092367DEC15B}"/>
                </a:ext>
              </a:extLst>
            </p:cNvPr>
            <p:cNvSpPr/>
            <p:nvPr/>
          </p:nvSpPr>
          <p:spPr>
            <a:xfrm rot="5400000" flipV="1">
              <a:off x="4668546" y="6442382"/>
              <a:ext cx="156791" cy="86990"/>
            </a:xfrm>
            <a:custGeom>
              <a:avLst/>
              <a:gdLst>
                <a:gd name="connsiteX0" fmla="*/ 156793 w 156791"/>
                <a:gd name="connsiteY0" fmla="*/ 8752 h 86990"/>
                <a:gd name="connsiteX1" fmla="*/ 154227 w 156791"/>
                <a:gd name="connsiteY1" fmla="*/ 14828 h 86990"/>
                <a:gd name="connsiteX2" fmla="*/ 84548 w 156791"/>
                <a:gd name="connsiteY2" fmla="*/ 84372 h 86990"/>
                <a:gd name="connsiteX3" fmla="*/ 72260 w 156791"/>
                <a:gd name="connsiteY3" fmla="*/ 84372 h 86990"/>
                <a:gd name="connsiteX4" fmla="*/ 2446 w 156791"/>
                <a:gd name="connsiteY4" fmla="*/ 14559 h 86990"/>
                <a:gd name="connsiteX5" fmla="*/ 2446 w 156791"/>
                <a:gd name="connsiteY5" fmla="*/ 2405 h 86990"/>
                <a:gd name="connsiteX6" fmla="*/ 14734 w 156791"/>
                <a:gd name="connsiteY6" fmla="*/ 2405 h 86990"/>
                <a:gd name="connsiteX7" fmla="*/ 78337 w 156791"/>
                <a:gd name="connsiteY7" fmla="*/ 66007 h 86990"/>
                <a:gd name="connsiteX8" fmla="*/ 142074 w 156791"/>
                <a:gd name="connsiteY8" fmla="*/ 3350 h 86990"/>
                <a:gd name="connsiteX9" fmla="*/ 154104 w 156791"/>
                <a:gd name="connsiteY9" fmla="*/ 3229 h 86990"/>
                <a:gd name="connsiteX10" fmla="*/ 154227 w 156791"/>
                <a:gd name="connsiteY10" fmla="*/ 3350 h 86990"/>
                <a:gd name="connsiteX11" fmla="*/ 156793 w 156791"/>
                <a:gd name="connsiteY11" fmla="*/ 9427 h 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791" h="86990">
                  <a:moveTo>
                    <a:pt x="156793" y="8752"/>
                  </a:moveTo>
                  <a:cubicBezTo>
                    <a:pt x="156821" y="11047"/>
                    <a:pt x="155892" y="13248"/>
                    <a:pt x="154227" y="14828"/>
                  </a:cubicBezTo>
                  <a:lnTo>
                    <a:pt x="84548" y="84372"/>
                  </a:lnTo>
                  <a:cubicBezTo>
                    <a:pt x="81136" y="87721"/>
                    <a:pt x="75674" y="87721"/>
                    <a:pt x="72260" y="84372"/>
                  </a:cubicBezTo>
                  <a:lnTo>
                    <a:pt x="2446" y="14559"/>
                  </a:lnTo>
                  <a:cubicBezTo>
                    <a:pt x="-812" y="11169"/>
                    <a:pt x="-812" y="5808"/>
                    <a:pt x="2446" y="2405"/>
                  </a:cubicBezTo>
                  <a:cubicBezTo>
                    <a:pt x="5859" y="-944"/>
                    <a:pt x="11322" y="-944"/>
                    <a:pt x="14734" y="2405"/>
                  </a:cubicBezTo>
                  <a:lnTo>
                    <a:pt x="78337" y="66007"/>
                  </a:lnTo>
                  <a:lnTo>
                    <a:pt x="142074" y="3350"/>
                  </a:lnTo>
                  <a:cubicBezTo>
                    <a:pt x="145362" y="-12"/>
                    <a:pt x="150749" y="-66"/>
                    <a:pt x="154104" y="3229"/>
                  </a:cubicBezTo>
                  <a:cubicBezTo>
                    <a:pt x="154146" y="3269"/>
                    <a:pt x="154187" y="3310"/>
                    <a:pt x="154227" y="3350"/>
                  </a:cubicBezTo>
                  <a:cubicBezTo>
                    <a:pt x="155891" y="4930"/>
                    <a:pt x="156821" y="7132"/>
                    <a:pt x="156793" y="9427"/>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74" name="任意多边形: 形状 73">
              <a:extLst>
                <a:ext uri="{FF2B5EF4-FFF2-40B4-BE49-F238E27FC236}">
                  <a16:creationId xmlns:a16="http://schemas.microsoft.com/office/drawing/2014/main" id="{1D9761B9-63E1-FEF2-8A67-2570692ADF55}"/>
                </a:ext>
              </a:extLst>
            </p:cNvPr>
            <p:cNvSpPr/>
            <p:nvPr/>
          </p:nvSpPr>
          <p:spPr>
            <a:xfrm rot="5400000" flipV="1">
              <a:off x="4744413" y="6442359"/>
              <a:ext cx="156791" cy="87036"/>
            </a:xfrm>
            <a:custGeom>
              <a:avLst/>
              <a:gdLst>
                <a:gd name="connsiteX0" fmla="*/ 156793 w 156791"/>
                <a:gd name="connsiteY0" fmla="*/ 8528 h 87036"/>
                <a:gd name="connsiteX1" fmla="*/ 154227 w 156791"/>
                <a:gd name="connsiteY1" fmla="*/ 14604 h 87036"/>
                <a:gd name="connsiteX2" fmla="*/ 84548 w 156791"/>
                <a:gd name="connsiteY2" fmla="*/ 84418 h 87036"/>
                <a:gd name="connsiteX3" fmla="*/ 72260 w 156791"/>
                <a:gd name="connsiteY3" fmla="*/ 84418 h 87036"/>
                <a:gd name="connsiteX4" fmla="*/ 2446 w 156791"/>
                <a:gd name="connsiteY4" fmla="*/ 14604 h 87036"/>
                <a:gd name="connsiteX5" fmla="*/ 2446 w 156791"/>
                <a:gd name="connsiteY5" fmla="*/ 2451 h 87036"/>
                <a:gd name="connsiteX6" fmla="*/ 14734 w 156791"/>
                <a:gd name="connsiteY6" fmla="*/ 2451 h 87036"/>
                <a:gd name="connsiteX7" fmla="*/ 78337 w 156791"/>
                <a:gd name="connsiteY7" fmla="*/ 66053 h 87036"/>
                <a:gd name="connsiteX8" fmla="*/ 142074 w 156791"/>
                <a:gd name="connsiteY8" fmla="*/ 2451 h 87036"/>
                <a:gd name="connsiteX9" fmla="*/ 154104 w 156791"/>
                <a:gd name="connsiteY9" fmla="*/ 2330 h 87036"/>
                <a:gd name="connsiteX10" fmla="*/ 154227 w 156791"/>
                <a:gd name="connsiteY10" fmla="*/ 2451 h 87036"/>
                <a:gd name="connsiteX11" fmla="*/ 156793 w 156791"/>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791" h="87036">
                  <a:moveTo>
                    <a:pt x="156793" y="8528"/>
                  </a:moveTo>
                  <a:cubicBezTo>
                    <a:pt x="156821" y="10823"/>
                    <a:pt x="155892" y="13024"/>
                    <a:pt x="154227" y="14604"/>
                  </a:cubicBezTo>
                  <a:lnTo>
                    <a:pt x="84548" y="84418"/>
                  </a:lnTo>
                  <a:cubicBezTo>
                    <a:pt x="81136" y="87767"/>
                    <a:pt x="75674" y="87767"/>
                    <a:pt x="72260" y="84418"/>
                  </a:cubicBezTo>
                  <a:lnTo>
                    <a:pt x="2446" y="14604"/>
                  </a:lnTo>
                  <a:cubicBezTo>
                    <a:pt x="-812" y="11214"/>
                    <a:pt x="-812" y="5854"/>
                    <a:pt x="2446" y="2451"/>
                  </a:cubicBezTo>
                  <a:cubicBezTo>
                    <a:pt x="5859" y="-898"/>
                    <a:pt x="11322" y="-898"/>
                    <a:pt x="14734" y="2451"/>
                  </a:cubicBezTo>
                  <a:lnTo>
                    <a:pt x="78337" y="66053"/>
                  </a:lnTo>
                  <a:lnTo>
                    <a:pt x="142074" y="2451"/>
                  </a:lnTo>
                  <a:cubicBezTo>
                    <a:pt x="145362" y="-911"/>
                    <a:pt x="150749" y="-966"/>
                    <a:pt x="154104" y="2330"/>
                  </a:cubicBezTo>
                  <a:cubicBezTo>
                    <a:pt x="154146" y="2370"/>
                    <a:pt x="154187" y="2410"/>
                    <a:pt x="154227" y="2451"/>
                  </a:cubicBezTo>
                  <a:cubicBezTo>
                    <a:pt x="155891" y="4031"/>
                    <a:pt x="156821" y="6232"/>
                    <a:pt x="156793"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75" name="任意多边形: 形状 74">
              <a:extLst>
                <a:ext uri="{FF2B5EF4-FFF2-40B4-BE49-F238E27FC236}">
                  <a16:creationId xmlns:a16="http://schemas.microsoft.com/office/drawing/2014/main" id="{56F710BA-E873-01AE-886F-111630746F0F}"/>
                </a:ext>
              </a:extLst>
            </p:cNvPr>
            <p:cNvSpPr/>
            <p:nvPr/>
          </p:nvSpPr>
          <p:spPr>
            <a:xfrm rot="5400000" flipV="1">
              <a:off x="4819358" y="6442359"/>
              <a:ext cx="156792" cy="87036"/>
            </a:xfrm>
            <a:custGeom>
              <a:avLst/>
              <a:gdLst>
                <a:gd name="connsiteX0" fmla="*/ 156793 w 156792"/>
                <a:gd name="connsiteY0" fmla="*/ 8123 h 87036"/>
                <a:gd name="connsiteX1" fmla="*/ 153822 w 156792"/>
                <a:gd name="connsiteY1" fmla="*/ 14604 h 87036"/>
                <a:gd name="connsiteX2" fmla="*/ 84143 w 156792"/>
                <a:gd name="connsiteY2" fmla="*/ 84418 h 87036"/>
                <a:gd name="connsiteX3" fmla="*/ 71855 w 156792"/>
                <a:gd name="connsiteY3" fmla="*/ 84418 h 87036"/>
                <a:gd name="connsiteX4" fmla="*/ 2446 w 156792"/>
                <a:gd name="connsiteY4" fmla="*/ 14604 h 87036"/>
                <a:gd name="connsiteX5" fmla="*/ 2446 w 156792"/>
                <a:gd name="connsiteY5" fmla="*/ 2451 h 87036"/>
                <a:gd name="connsiteX6" fmla="*/ 14734 w 156792"/>
                <a:gd name="connsiteY6" fmla="*/ 2451 h 87036"/>
                <a:gd name="connsiteX7" fmla="*/ 78337 w 156792"/>
                <a:gd name="connsiteY7" fmla="*/ 66053 h 87036"/>
                <a:gd name="connsiteX8" fmla="*/ 142074 w 156792"/>
                <a:gd name="connsiteY8" fmla="*/ 2451 h 87036"/>
                <a:gd name="connsiteX9" fmla="*/ 154104 w 156792"/>
                <a:gd name="connsiteY9" fmla="*/ 2330 h 87036"/>
                <a:gd name="connsiteX10" fmla="*/ 154227 w 156792"/>
                <a:gd name="connsiteY10" fmla="*/ 2451 h 87036"/>
                <a:gd name="connsiteX11" fmla="*/ 156793 w 156792"/>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792" h="87036">
                  <a:moveTo>
                    <a:pt x="156793" y="8123"/>
                  </a:moveTo>
                  <a:cubicBezTo>
                    <a:pt x="156838" y="10621"/>
                    <a:pt x="155745" y="13011"/>
                    <a:pt x="153822" y="14604"/>
                  </a:cubicBezTo>
                  <a:lnTo>
                    <a:pt x="84143" y="84418"/>
                  </a:lnTo>
                  <a:cubicBezTo>
                    <a:pt x="80729" y="87768"/>
                    <a:pt x="75267" y="87768"/>
                    <a:pt x="71855" y="84418"/>
                  </a:cubicBezTo>
                  <a:lnTo>
                    <a:pt x="2446" y="14604"/>
                  </a:lnTo>
                  <a:cubicBezTo>
                    <a:pt x="-812" y="11215"/>
                    <a:pt x="-812" y="5854"/>
                    <a:pt x="2446" y="2451"/>
                  </a:cubicBezTo>
                  <a:cubicBezTo>
                    <a:pt x="5859" y="-898"/>
                    <a:pt x="11322" y="-898"/>
                    <a:pt x="14734" y="2451"/>
                  </a:cubicBezTo>
                  <a:lnTo>
                    <a:pt x="78337" y="66053"/>
                  </a:lnTo>
                  <a:lnTo>
                    <a:pt x="142074" y="2451"/>
                  </a:lnTo>
                  <a:cubicBezTo>
                    <a:pt x="145362" y="-911"/>
                    <a:pt x="150749" y="-966"/>
                    <a:pt x="154104" y="2330"/>
                  </a:cubicBezTo>
                  <a:cubicBezTo>
                    <a:pt x="154146" y="2370"/>
                    <a:pt x="154187" y="2410"/>
                    <a:pt x="154227" y="2451"/>
                  </a:cubicBezTo>
                  <a:cubicBezTo>
                    <a:pt x="155891" y="4031"/>
                    <a:pt x="156821" y="6232"/>
                    <a:pt x="156793" y="8528"/>
                  </a:cubicBezTo>
                </a:path>
              </a:pathLst>
            </a:custGeom>
            <a:solidFill>
              <a:schemeClr val="accent2">
                <a:alpha val="20000"/>
              </a:schemeClr>
            </a:solidFill>
            <a:ln w="13459" cap="flat">
              <a:noFill/>
              <a:prstDash val="solid"/>
              <a:miter/>
            </a:ln>
          </p:spPr>
          <p:txBody>
            <a:bodyPr rtlCol="0" anchor="ctr"/>
            <a:lstStyle/>
            <a:p>
              <a:endParaRPr lang="zh-CN" altLang="en-US"/>
            </a:p>
          </p:txBody>
        </p:sp>
      </p:grpSp>
      <p:sp>
        <p:nvSpPr>
          <p:cNvPr id="47" name="文本占位符 46">
            <a:extLst>
              <a:ext uri="{FF2B5EF4-FFF2-40B4-BE49-F238E27FC236}">
                <a16:creationId xmlns:a16="http://schemas.microsoft.com/office/drawing/2014/main" id="{5188D289-4134-A5C0-226A-788AE1DF3AB3}"/>
              </a:ext>
            </a:extLst>
          </p:cNvPr>
          <p:cNvSpPr>
            <a:spLocks noGrp="1"/>
          </p:cNvSpPr>
          <p:nvPr>
            <p:ph type="body" sz="quarter" idx="15" hasCustomPrompt="1"/>
          </p:nvPr>
        </p:nvSpPr>
        <p:spPr>
          <a:xfrm>
            <a:off x="1019299" y="1627366"/>
            <a:ext cx="2875787" cy="830997"/>
          </a:xfrm>
          <a:prstGeom prst="rect">
            <a:avLst/>
          </a:prstGeom>
        </p:spPr>
        <p:txBody>
          <a:bodyPr wrap="none" lIns="0" tIns="0" rIns="0" bIns="0">
            <a:spAutoFit/>
          </a:bodyPr>
          <a:lstStyle>
            <a:lvl1pPr marL="0" indent="0">
              <a:buNone/>
              <a:defRPr lang="zh-CN" altLang="en-US" sz="6000" b="1" spc="120" smtClean="0">
                <a:gradFill>
                  <a:gsLst>
                    <a:gs pos="100000">
                      <a:schemeClr val="accent1"/>
                    </a:gs>
                    <a:gs pos="55000">
                      <a:schemeClr val="accent3"/>
                    </a:gs>
                    <a:gs pos="0">
                      <a:schemeClr val="accent2"/>
                    </a:gs>
                  </a:gsLst>
                  <a:lin ang="2700000" scaled="1"/>
                </a:gradFill>
                <a:latin typeface="+mj-ea"/>
                <a:ea typeface="+mj-ea"/>
              </a:defRPr>
            </a:lvl1pPr>
            <a:lvl2pPr>
              <a:defRPr lang="zh-CN" altLang="en-US" sz="1800" smtClean="0"/>
            </a:lvl2pPr>
            <a:lvl3pPr>
              <a:defRPr lang="zh-CN" altLang="en-US" sz="1800" smtClean="0"/>
            </a:lvl3pPr>
            <a:lvl4pPr>
              <a:defRPr lang="zh-CN" altLang="en-US" sz="1800" smtClean="0"/>
            </a:lvl4pPr>
            <a:lvl5pPr>
              <a:defRPr lang="zh-CN" altLang="en-US" sz="1800"/>
            </a:lvl5pPr>
          </a:lstStyle>
          <a:p>
            <a:pPr marL="0" lvl="0"/>
            <a:r>
              <a:rPr lang="en-US" altLang="zh-CN"/>
              <a:t>20XX</a:t>
            </a:r>
            <a:r>
              <a:rPr lang="zh-CN" altLang="en-US"/>
              <a:t>年</a:t>
            </a:r>
          </a:p>
        </p:txBody>
      </p:sp>
      <p:sp>
        <p:nvSpPr>
          <p:cNvPr id="48" name="文本占位符 47">
            <a:extLst>
              <a:ext uri="{FF2B5EF4-FFF2-40B4-BE49-F238E27FC236}">
                <a16:creationId xmlns:a16="http://schemas.microsoft.com/office/drawing/2014/main" id="{29D88A6D-0AAD-BD45-4173-B41942702B3F}"/>
              </a:ext>
            </a:extLst>
          </p:cNvPr>
          <p:cNvSpPr>
            <a:spLocks noGrp="1"/>
          </p:cNvSpPr>
          <p:nvPr>
            <p:ph type="body" sz="quarter" idx="16" hasCustomPrompt="1"/>
          </p:nvPr>
        </p:nvSpPr>
        <p:spPr>
          <a:xfrm>
            <a:off x="4199688" y="1758992"/>
            <a:ext cx="2401605" cy="567745"/>
          </a:xfrm>
          <a:prstGeom prst="rect">
            <a:avLst/>
          </a:prstGeom>
        </p:spPr>
        <p:txBody>
          <a:bodyPr vert="horz" wrap="none" lIns="106070" tIns="53035" rIns="106070" bIns="53035" anchor="t" anchorCtr="0">
            <a:spAutoFit/>
          </a:bodyPr>
          <a:lstStyle>
            <a:lvl1pPr marL="0" indent="0" algn="l" defTabSz="914400" rtl="0" eaLnBrk="1" fontAlgn="auto" latinLnBrk="0" hangingPunct="1">
              <a:lnSpc>
                <a:spcPct val="130000"/>
              </a:lnSpc>
              <a:spcBef>
                <a:spcPts val="0"/>
              </a:spcBef>
              <a:spcAft>
                <a:spcPts val="0"/>
              </a:spcAft>
              <a:buFont typeface="Arial" panose="020B0604020202020204" pitchFamily="34" charset="0"/>
              <a:buNone/>
              <a:defRPr sz="1200" spc="120">
                <a:solidFill>
                  <a:srgbClr val="979797"/>
                </a:solidFill>
                <a:latin typeface="+mn-ea"/>
                <a:ea typeface="+mn-ea"/>
                <a:sym typeface=""/>
              </a:defRPr>
            </a:lvl1pPr>
            <a:lvl2pPr marL="457200" indent="-228600" algn="l" defTabSz="914400" rtl="0" eaLnBrk="1" latinLnBrk="0" hangingPunct="1">
              <a:lnSpc>
                <a:spcPct val="90000"/>
              </a:lnSpc>
              <a:buFont typeface="Arial" panose="020B0604020202020204" pitchFamily="34" charset="0"/>
              <a:buNone/>
              <a:defRPr/>
            </a:lvl2pPr>
            <a:lvl3pPr marL="914400" indent="-228600" algn="l" defTabSz="914400" rtl="0" eaLnBrk="1" latinLnBrk="0" hangingPunct="1">
              <a:lnSpc>
                <a:spcPct val="90000"/>
              </a:lnSpc>
              <a:buFont typeface="Arial" panose="020B0604020202020204" pitchFamily="34" charset="0"/>
              <a:buNone/>
              <a:defRPr/>
            </a:lvl3pPr>
            <a:lvl4pPr marL="1371600" indent="-228600" algn="l" defTabSz="914400" rtl="0" eaLnBrk="1" latinLnBrk="0" hangingPunct="1">
              <a:lnSpc>
                <a:spcPct val="90000"/>
              </a:lnSpc>
              <a:buFont typeface="Arial" panose="020B0604020202020204" pitchFamily="34" charset="0"/>
              <a:buNone/>
              <a:defRPr/>
            </a:lvl4pPr>
            <a:lvl5pPr marL="1828800" indent="-228600" algn="l" defTabSz="914400" rtl="0" eaLnBrk="1" latinLnBrk="0" hangingPunct="1">
              <a:lnSpc>
                <a:spcPct val="90000"/>
              </a:lnSpc>
              <a:buFont typeface="Arial" panose="020B0604020202020204" pitchFamily="34" charset="0"/>
              <a:buNone/>
              <a:defRPr/>
            </a:lvl5pPr>
          </a:lstStyle>
          <a:p>
            <a:pPr lvl="0"/>
            <a:r>
              <a:rPr lang="en-US" altLang="zh-CN"/>
              <a:t>MAINTENANCE CONTRACT</a:t>
            </a:r>
          </a:p>
          <a:p>
            <a:pPr lvl="0"/>
            <a:r>
              <a:rPr lang="en-US" altLang="zh-CN"/>
              <a:t>AUDIT REPORT</a:t>
            </a:r>
            <a:endParaRPr lang="zh-CN" altLang="en-US"/>
          </a:p>
        </p:txBody>
      </p:sp>
      <p:sp>
        <p:nvSpPr>
          <p:cNvPr id="4" name="文本占位符 3">
            <a:extLst>
              <a:ext uri="{FF2B5EF4-FFF2-40B4-BE49-F238E27FC236}">
                <a16:creationId xmlns:a16="http://schemas.microsoft.com/office/drawing/2014/main" id="{CD91CE89-24A2-26F6-1E60-94159EEA8957}"/>
              </a:ext>
            </a:extLst>
          </p:cNvPr>
          <p:cNvSpPr>
            <a:spLocks noGrp="1"/>
          </p:cNvSpPr>
          <p:nvPr>
            <p:ph type="body" sz="quarter" idx="17" hasCustomPrompt="1"/>
          </p:nvPr>
        </p:nvSpPr>
        <p:spPr>
          <a:xfrm>
            <a:off x="1025070" y="3757424"/>
            <a:ext cx="2257028" cy="246221"/>
          </a:xfrm>
          <a:prstGeom prst="rect">
            <a:avLst/>
          </a:prstGeom>
        </p:spPr>
        <p:txBody>
          <a:bodyPr vert="horz" wrap="none" lIns="0" tIns="0" rIns="0" bIns="0" anchor="t" anchorCtr="0">
            <a:spAutoFit/>
          </a:bodyPr>
          <a:lstStyle>
            <a:lvl1pPr marL="0" indent="0" algn="l" defTabSz="914400" rtl="0" eaLnBrk="1" fontAlgn="auto" latinLnBrk="0" hangingPunct="1">
              <a:lnSpc>
                <a:spcPct val="100000"/>
              </a:lnSpc>
              <a:spcBef>
                <a:spcPts val="0"/>
              </a:spcBef>
              <a:spcAft>
                <a:spcPts val="0"/>
              </a:spcAft>
              <a:buFont typeface="Arial" panose="020B0604020202020204" pitchFamily="34" charset="0"/>
              <a:buNone/>
              <a:defRPr sz="1600" spc="600">
                <a:solidFill>
                  <a:srgbClr val="787878"/>
                </a:solidFill>
                <a:latin typeface="+mn-ea"/>
                <a:ea typeface="+mn-ea"/>
                <a:sym typeface=""/>
              </a:defRPr>
            </a:lvl1pPr>
            <a:lvl2pPr marL="457200" indent="-228600" algn="l" defTabSz="914400" rtl="0" eaLnBrk="1" latinLnBrk="0" hangingPunct="1">
              <a:lnSpc>
                <a:spcPct val="90000"/>
              </a:lnSpc>
              <a:buFont typeface="Arial" panose="020B0604020202020204" pitchFamily="34" charset="0"/>
              <a:buNone/>
              <a:defRPr/>
            </a:lvl2pPr>
            <a:lvl3pPr marL="914400" indent="-228600" algn="l" defTabSz="914400" rtl="0" eaLnBrk="1" latinLnBrk="0" hangingPunct="1">
              <a:lnSpc>
                <a:spcPct val="90000"/>
              </a:lnSpc>
              <a:buFont typeface="Arial" panose="020B0604020202020204" pitchFamily="34" charset="0"/>
              <a:buNone/>
              <a:defRPr/>
            </a:lvl3pPr>
            <a:lvl4pPr marL="1371600" indent="-228600" algn="l" defTabSz="914400" rtl="0" eaLnBrk="1" latinLnBrk="0" hangingPunct="1">
              <a:lnSpc>
                <a:spcPct val="90000"/>
              </a:lnSpc>
              <a:buFont typeface="Arial" panose="020B0604020202020204" pitchFamily="34" charset="0"/>
              <a:buNone/>
              <a:defRPr/>
            </a:lvl4pPr>
            <a:lvl5pPr marL="1828800" indent="-228600" algn="l" defTabSz="914400" rtl="0" eaLnBrk="1" latinLnBrk="0" hangingPunct="1">
              <a:lnSpc>
                <a:spcPct val="90000"/>
              </a:lnSpc>
              <a:buFont typeface="Arial" panose="020B0604020202020204" pitchFamily="34" charset="0"/>
              <a:buNone/>
              <a:defRPr/>
            </a:lvl5pPr>
          </a:lstStyle>
          <a:p>
            <a:pPr lvl="0"/>
            <a:r>
              <a:rPr lang="zh-CN" altLang="en-US"/>
              <a:t>单击此处添加文本</a:t>
            </a:r>
          </a:p>
        </p:txBody>
      </p:sp>
    </p:spTree>
    <p:extLst>
      <p:ext uri="{BB962C8B-B14F-4D97-AF65-F5344CB8AC3E}">
        <p14:creationId xmlns:p14="http://schemas.microsoft.com/office/powerpoint/2010/main" val="179796695"/>
      </p:ext>
    </p:extLst>
  </p:cSld>
  <p:clrMapOvr>
    <a:masterClrMapping/>
  </p:clrMapOvr>
  <p:extLst>
    <p:ext uri="{DCECCB84-F9BA-43D5-87BE-67443E8EF086}">
      <p15:sldGuideLst xmlns:p15="http://schemas.microsoft.com/office/powerpoint/2012/main">
        <p15:guide id="1" orient="horz" pos="709">
          <p15:clr>
            <a:srgbClr val="FBAE40"/>
          </p15:clr>
        </p15:guide>
        <p15:guide id="2" orient="horz" pos="640">
          <p15:clr>
            <a:srgbClr val="FBAE40"/>
          </p15:clr>
        </p15:guide>
        <p15:guide id="3" orient="horz" pos="3861">
          <p15:clr>
            <a:srgbClr val="FBAE40"/>
          </p15:clr>
        </p15:guide>
        <p15:guide id="4" orient="horz" pos="3929">
          <p15:clr>
            <a:srgbClr val="FBAE40"/>
          </p15:clr>
        </p15:guide>
        <p15:guide id="5" pos="3840">
          <p15:clr>
            <a:srgbClr val="FBAE40"/>
          </p15:clr>
        </p15:guide>
        <p15:guide id="6" pos="415">
          <p15:clr>
            <a:srgbClr val="FBAE40"/>
          </p15:clr>
        </p15:guide>
        <p15:guide id="7" pos="7265">
          <p15:clr>
            <a:srgbClr val="FBAE40"/>
          </p15:clr>
        </p15:guide>
        <p15:guide id="8"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
    <p:spTree>
      <p:nvGrpSpPr>
        <p:cNvPr id="1" name=""/>
        <p:cNvGrpSpPr/>
        <p:nvPr/>
      </p:nvGrpSpPr>
      <p:grpSpPr>
        <a:xfrm>
          <a:off x="0" y="0"/>
          <a:ext cx="0" cy="0"/>
          <a:chOff x="0" y="0"/>
          <a:chExt cx="0" cy="0"/>
        </a:xfrm>
      </p:grpSpPr>
      <p:sp>
        <p:nvSpPr>
          <p:cNvPr id="12" name="文本框 11">
            <a:extLst>
              <a:ext uri="{FF2B5EF4-FFF2-40B4-BE49-F238E27FC236}">
                <a16:creationId xmlns:a16="http://schemas.microsoft.com/office/drawing/2014/main" id="{D8E03A5A-8D76-5576-D989-649295B4953D}"/>
              </a:ext>
            </a:extLst>
          </p:cNvPr>
          <p:cNvSpPr txBox="1"/>
          <p:nvPr userDrawn="1"/>
        </p:nvSpPr>
        <p:spPr>
          <a:xfrm>
            <a:off x="786952" y="469105"/>
            <a:ext cx="1224374" cy="553998"/>
          </a:xfrm>
          <a:prstGeom prst="rect">
            <a:avLst/>
          </a:prstGeom>
        </p:spPr>
        <p:txBody>
          <a:bodyPr wrap="none" lIns="0" tIns="0" rIns="0" bIns="0">
            <a:spAutoFit/>
          </a:bodyPr>
          <a:lstStyle>
            <a:defPPr>
              <a:defRPr lang="zh-CN"/>
            </a:defPPr>
            <a:lvl1pPr indent="0">
              <a:lnSpc>
                <a:spcPct val="90000"/>
              </a:lnSpc>
              <a:spcBef>
                <a:spcPts val="1000"/>
              </a:spcBef>
              <a:buFont typeface="Arial" panose="020B0604020202020204" pitchFamily="34" charset="0"/>
              <a:buNone/>
              <a:defRPr sz="2800" b="1" spc="120" baseline="0">
                <a:gradFill>
                  <a:gsLst>
                    <a:gs pos="100000">
                      <a:schemeClr val="accent1"/>
                    </a:gs>
                    <a:gs pos="55000">
                      <a:schemeClr val="accent3"/>
                    </a:gs>
                    <a:gs pos="0">
                      <a:schemeClr val="accent2"/>
                    </a:gs>
                  </a:gsLst>
                  <a:lin ang="2700000" scaled="1"/>
                </a:gradFill>
                <a:latin typeface="+mj-ea"/>
                <a:ea typeface="+mj-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zh-CN" altLang="en-US" sz="4000"/>
              <a:t>目 录</a:t>
            </a:r>
          </a:p>
        </p:txBody>
      </p:sp>
      <p:pic>
        <p:nvPicPr>
          <p:cNvPr id="13" name="图片 12" descr="图片包含 图标&#10;&#10;描述已自动生成">
            <a:extLst>
              <a:ext uri="{FF2B5EF4-FFF2-40B4-BE49-F238E27FC236}">
                <a16:creationId xmlns:a16="http://schemas.microsoft.com/office/drawing/2014/main" id="{3DF787FC-FE12-7F91-3834-19CF1D4A5DBE}"/>
              </a:ext>
            </a:extLst>
          </p:cNvPr>
          <p:cNvPicPr>
            <a:picLocks noChangeAspect="1"/>
          </p:cNvPicPr>
          <p:nvPr userDrawn="1"/>
        </p:nvPicPr>
        <p:blipFill>
          <a:blip r:embed="rId2" cstate="screen">
            <a:alphaModFix amt="10000"/>
            <a:extLst>
              <a:ext uri="{28A0092B-C50C-407E-A947-70E740481C1C}">
                <a14:useLocalDpi xmlns:a14="http://schemas.microsoft.com/office/drawing/2010/main"/>
              </a:ext>
            </a:extLst>
          </a:blip>
          <a:srcRect t="439"/>
          <a:stretch>
            <a:fillRect/>
          </a:stretch>
        </p:blipFill>
        <p:spPr>
          <a:xfrm rot="16200000">
            <a:off x="2337321" y="-2337320"/>
            <a:ext cx="7517358" cy="12192000"/>
          </a:xfrm>
          <a:custGeom>
            <a:avLst/>
            <a:gdLst>
              <a:gd name="connsiteX0" fmla="*/ 0 w 4228514"/>
              <a:gd name="connsiteY0" fmla="*/ 0 h 6858000"/>
              <a:gd name="connsiteX1" fmla="*/ 4228514 w 4228514"/>
              <a:gd name="connsiteY1" fmla="*/ 0 h 6858000"/>
              <a:gd name="connsiteX2" fmla="*/ 4228514 w 4228514"/>
              <a:gd name="connsiteY2" fmla="*/ 6858000 h 6858000"/>
              <a:gd name="connsiteX3" fmla="*/ 0 w 422851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28514" h="6858000">
                <a:moveTo>
                  <a:pt x="0" y="0"/>
                </a:moveTo>
                <a:lnTo>
                  <a:pt x="4228514" y="0"/>
                </a:lnTo>
                <a:lnTo>
                  <a:pt x="4228514" y="6858000"/>
                </a:lnTo>
                <a:lnTo>
                  <a:pt x="0" y="6858000"/>
                </a:lnTo>
                <a:close/>
              </a:path>
            </a:pathLst>
          </a:custGeom>
        </p:spPr>
      </p:pic>
      <p:grpSp>
        <p:nvGrpSpPr>
          <p:cNvPr id="14" name="组合 13">
            <a:extLst>
              <a:ext uri="{FF2B5EF4-FFF2-40B4-BE49-F238E27FC236}">
                <a16:creationId xmlns:a16="http://schemas.microsoft.com/office/drawing/2014/main" id="{2059B0A0-BA1B-B13B-09AC-12F6821A41F4}"/>
              </a:ext>
            </a:extLst>
          </p:cNvPr>
          <p:cNvGrpSpPr/>
          <p:nvPr userDrawn="1"/>
        </p:nvGrpSpPr>
        <p:grpSpPr>
          <a:xfrm>
            <a:off x="1340247" y="273605"/>
            <a:ext cx="8042102" cy="488970"/>
            <a:chOff x="1340247" y="273605"/>
            <a:chExt cx="8042102" cy="488970"/>
          </a:xfrm>
        </p:grpSpPr>
        <p:sp>
          <p:nvSpPr>
            <p:cNvPr id="15" name="任意多边形: 形状 14">
              <a:extLst>
                <a:ext uri="{FF2B5EF4-FFF2-40B4-BE49-F238E27FC236}">
                  <a16:creationId xmlns:a16="http://schemas.microsoft.com/office/drawing/2014/main" id="{6FD6CDB5-FC5B-686D-54A8-71106A69BBD5}"/>
                </a:ext>
              </a:extLst>
            </p:cNvPr>
            <p:cNvSpPr/>
            <p:nvPr/>
          </p:nvSpPr>
          <p:spPr>
            <a:xfrm rot="5400000" flipV="1">
              <a:off x="4388974" y="537191"/>
              <a:ext cx="96144" cy="53305"/>
            </a:xfrm>
            <a:custGeom>
              <a:avLst/>
              <a:gdLst>
                <a:gd name="connsiteX0" fmla="*/ 96146 w 96144"/>
                <a:gd name="connsiteY0" fmla="*/ 5200 h 53305"/>
                <a:gd name="connsiteX1" fmla="*/ 94529 w 96144"/>
                <a:gd name="connsiteY1" fmla="*/ 8918 h 53305"/>
                <a:gd name="connsiteX2" fmla="*/ 51853 w 96144"/>
                <a:gd name="connsiteY2" fmla="*/ 51756 h 53305"/>
                <a:gd name="connsiteX3" fmla="*/ 44417 w 96144"/>
                <a:gd name="connsiteY3" fmla="*/ 51756 h 53305"/>
                <a:gd name="connsiteX4" fmla="*/ 1579 w 96144"/>
                <a:gd name="connsiteY4" fmla="*/ 8918 h 53305"/>
                <a:gd name="connsiteX5" fmla="*/ 1457 w 96144"/>
                <a:gd name="connsiteY5" fmla="*/ 1611 h 53305"/>
                <a:gd name="connsiteX6" fmla="*/ 1579 w 96144"/>
                <a:gd name="connsiteY6" fmla="*/ 1482 h 53305"/>
                <a:gd name="connsiteX7" fmla="*/ 9123 w 96144"/>
                <a:gd name="connsiteY7" fmla="*/ 1433 h 53305"/>
                <a:gd name="connsiteX8" fmla="*/ 9176 w 96144"/>
                <a:gd name="connsiteY8" fmla="*/ 1482 h 53305"/>
                <a:gd name="connsiteX9" fmla="*/ 48135 w 96144"/>
                <a:gd name="connsiteY9" fmla="*/ 40440 h 53305"/>
                <a:gd name="connsiteX10" fmla="*/ 87093 w 96144"/>
                <a:gd name="connsiteY10" fmla="*/ 1482 h 53305"/>
                <a:gd name="connsiteX11" fmla="*/ 94408 w 96144"/>
                <a:gd name="connsiteY11" fmla="*/ 1352 h 53305"/>
                <a:gd name="connsiteX12" fmla="*/ 94529 w 96144"/>
                <a:gd name="connsiteY12" fmla="*/ 1482 h 53305"/>
                <a:gd name="connsiteX13" fmla="*/ 96146 w 96144"/>
                <a:gd name="connsiteY13" fmla="*/ 5200 h 53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6144" h="53305">
                  <a:moveTo>
                    <a:pt x="96146" y="5200"/>
                  </a:moveTo>
                  <a:cubicBezTo>
                    <a:pt x="96175" y="6622"/>
                    <a:pt x="95585" y="7980"/>
                    <a:pt x="94529" y="8918"/>
                  </a:cubicBezTo>
                  <a:lnTo>
                    <a:pt x="51853" y="51756"/>
                  </a:lnTo>
                  <a:cubicBezTo>
                    <a:pt x="49750" y="53680"/>
                    <a:pt x="46520" y="53680"/>
                    <a:pt x="44417" y="51756"/>
                  </a:cubicBezTo>
                  <a:lnTo>
                    <a:pt x="1579" y="8918"/>
                  </a:lnTo>
                  <a:cubicBezTo>
                    <a:pt x="-474" y="6929"/>
                    <a:pt x="-529" y="3664"/>
                    <a:pt x="1457" y="1611"/>
                  </a:cubicBezTo>
                  <a:cubicBezTo>
                    <a:pt x="1496" y="1563"/>
                    <a:pt x="1538" y="1514"/>
                    <a:pt x="1579" y="1482"/>
                  </a:cubicBezTo>
                  <a:cubicBezTo>
                    <a:pt x="3648" y="-620"/>
                    <a:pt x="7025" y="-636"/>
                    <a:pt x="9123" y="1433"/>
                  </a:cubicBezTo>
                  <a:cubicBezTo>
                    <a:pt x="9141" y="1450"/>
                    <a:pt x="9159" y="1465"/>
                    <a:pt x="9176" y="1482"/>
                  </a:cubicBezTo>
                  <a:lnTo>
                    <a:pt x="48135" y="40440"/>
                  </a:lnTo>
                  <a:lnTo>
                    <a:pt x="87093" y="1482"/>
                  </a:lnTo>
                  <a:cubicBezTo>
                    <a:pt x="89080" y="-571"/>
                    <a:pt x="92355" y="-620"/>
                    <a:pt x="94408" y="1352"/>
                  </a:cubicBezTo>
                  <a:cubicBezTo>
                    <a:pt x="94449" y="1401"/>
                    <a:pt x="94489" y="1433"/>
                    <a:pt x="94529" y="1482"/>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6" name="任意多边形: 形状 15">
              <a:extLst>
                <a:ext uri="{FF2B5EF4-FFF2-40B4-BE49-F238E27FC236}">
                  <a16:creationId xmlns:a16="http://schemas.microsoft.com/office/drawing/2014/main" id="{16AC4559-AC3A-DF1C-FEEB-F9E7B345DA9D}"/>
                </a:ext>
              </a:extLst>
            </p:cNvPr>
            <p:cNvSpPr/>
            <p:nvPr/>
          </p:nvSpPr>
          <p:spPr>
            <a:xfrm rot="5400000" flipV="1">
              <a:off x="4435433" y="537449"/>
              <a:ext cx="96144" cy="52788"/>
            </a:xfrm>
            <a:custGeom>
              <a:avLst/>
              <a:gdLst>
                <a:gd name="connsiteX0" fmla="*/ 96146 w 96144"/>
                <a:gd name="connsiteY0" fmla="*/ 4553 h 52788"/>
                <a:gd name="connsiteX1" fmla="*/ 94529 w 96144"/>
                <a:gd name="connsiteY1" fmla="*/ 8271 h 52788"/>
                <a:gd name="connsiteX2" fmla="*/ 51853 w 96144"/>
                <a:gd name="connsiteY2" fmla="*/ 51109 h 52788"/>
                <a:gd name="connsiteX3" fmla="*/ 44538 w 96144"/>
                <a:gd name="connsiteY3" fmla="*/ 51223 h 52788"/>
                <a:gd name="connsiteX4" fmla="*/ 44417 w 96144"/>
                <a:gd name="connsiteY4" fmla="*/ 51109 h 52788"/>
                <a:gd name="connsiteX5" fmla="*/ 1579 w 96144"/>
                <a:gd name="connsiteY5" fmla="*/ 8918 h 52788"/>
                <a:gd name="connsiteX6" fmla="*/ 1457 w 96144"/>
                <a:gd name="connsiteY6" fmla="*/ 1611 h 52788"/>
                <a:gd name="connsiteX7" fmla="*/ 1579 w 96144"/>
                <a:gd name="connsiteY7" fmla="*/ 1482 h 52788"/>
                <a:gd name="connsiteX8" fmla="*/ 9123 w 96144"/>
                <a:gd name="connsiteY8" fmla="*/ 1433 h 52788"/>
                <a:gd name="connsiteX9" fmla="*/ 9176 w 96144"/>
                <a:gd name="connsiteY9" fmla="*/ 1482 h 52788"/>
                <a:gd name="connsiteX10" fmla="*/ 48135 w 96144"/>
                <a:gd name="connsiteY10" fmla="*/ 40440 h 52788"/>
                <a:gd name="connsiteX11" fmla="*/ 87093 w 96144"/>
                <a:gd name="connsiteY11" fmla="*/ 1482 h 52788"/>
                <a:gd name="connsiteX12" fmla="*/ 94408 w 96144"/>
                <a:gd name="connsiteY12" fmla="*/ 1368 h 52788"/>
                <a:gd name="connsiteX13" fmla="*/ 94529 w 96144"/>
                <a:gd name="connsiteY13" fmla="*/ 1482 h 52788"/>
                <a:gd name="connsiteX14" fmla="*/ 96146 w 96144"/>
                <a:gd name="connsiteY14" fmla="*/ 5200 h 5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6144" h="52788">
                  <a:moveTo>
                    <a:pt x="96146" y="4553"/>
                  </a:moveTo>
                  <a:cubicBezTo>
                    <a:pt x="96175" y="5976"/>
                    <a:pt x="95585" y="7334"/>
                    <a:pt x="94529" y="8271"/>
                  </a:cubicBezTo>
                  <a:lnTo>
                    <a:pt x="51853" y="51109"/>
                  </a:lnTo>
                  <a:cubicBezTo>
                    <a:pt x="49866" y="53162"/>
                    <a:pt x="46591" y="53211"/>
                    <a:pt x="44538" y="51223"/>
                  </a:cubicBezTo>
                  <a:cubicBezTo>
                    <a:pt x="44498" y="51190"/>
                    <a:pt x="44457" y="51158"/>
                    <a:pt x="44417" y="51109"/>
                  </a:cubicBezTo>
                  <a:lnTo>
                    <a:pt x="1579" y="8918"/>
                  </a:lnTo>
                  <a:cubicBezTo>
                    <a:pt x="-474" y="6930"/>
                    <a:pt x="-529" y="3664"/>
                    <a:pt x="1457" y="1611"/>
                  </a:cubicBezTo>
                  <a:cubicBezTo>
                    <a:pt x="1496" y="1563"/>
                    <a:pt x="1538" y="1514"/>
                    <a:pt x="1579" y="1482"/>
                  </a:cubicBezTo>
                  <a:cubicBezTo>
                    <a:pt x="3648" y="-620"/>
                    <a:pt x="7025" y="-636"/>
                    <a:pt x="9123" y="1433"/>
                  </a:cubicBezTo>
                  <a:cubicBezTo>
                    <a:pt x="9141" y="1449"/>
                    <a:pt x="9159" y="1466"/>
                    <a:pt x="9176" y="1482"/>
                  </a:cubicBezTo>
                  <a:lnTo>
                    <a:pt x="48135" y="40440"/>
                  </a:lnTo>
                  <a:lnTo>
                    <a:pt x="87093" y="1482"/>
                  </a:lnTo>
                  <a:cubicBezTo>
                    <a:pt x="89080" y="-571"/>
                    <a:pt x="92355" y="-620"/>
                    <a:pt x="94408" y="1368"/>
                  </a:cubicBezTo>
                  <a:cubicBezTo>
                    <a:pt x="94449" y="1401"/>
                    <a:pt x="94489" y="1433"/>
                    <a:pt x="94529" y="1482"/>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7" name="任意多边形: 形状 16">
              <a:extLst>
                <a:ext uri="{FF2B5EF4-FFF2-40B4-BE49-F238E27FC236}">
                  <a16:creationId xmlns:a16="http://schemas.microsoft.com/office/drawing/2014/main" id="{DA9A2A19-66EF-6E38-41C4-E219468231B5}"/>
                </a:ext>
              </a:extLst>
            </p:cNvPr>
            <p:cNvSpPr/>
            <p:nvPr/>
          </p:nvSpPr>
          <p:spPr>
            <a:xfrm rot="5400000" flipV="1">
              <a:off x="4481102" y="537206"/>
              <a:ext cx="96144" cy="53275"/>
            </a:xfrm>
            <a:custGeom>
              <a:avLst/>
              <a:gdLst>
                <a:gd name="connsiteX0" fmla="*/ 96146 w 96144"/>
                <a:gd name="connsiteY0" fmla="*/ 5200 h 53275"/>
                <a:gd name="connsiteX1" fmla="*/ 94529 w 96144"/>
                <a:gd name="connsiteY1" fmla="*/ 8918 h 53275"/>
                <a:gd name="connsiteX2" fmla="*/ 51853 w 96144"/>
                <a:gd name="connsiteY2" fmla="*/ 51595 h 53275"/>
                <a:gd name="connsiteX3" fmla="*/ 44538 w 96144"/>
                <a:gd name="connsiteY3" fmla="*/ 51724 h 53275"/>
                <a:gd name="connsiteX4" fmla="*/ 44417 w 96144"/>
                <a:gd name="connsiteY4" fmla="*/ 51595 h 53275"/>
                <a:gd name="connsiteX5" fmla="*/ 1579 w 96144"/>
                <a:gd name="connsiteY5" fmla="*/ 8918 h 53275"/>
                <a:gd name="connsiteX6" fmla="*/ 1457 w 96144"/>
                <a:gd name="connsiteY6" fmla="*/ 1611 h 53275"/>
                <a:gd name="connsiteX7" fmla="*/ 1579 w 96144"/>
                <a:gd name="connsiteY7" fmla="*/ 1482 h 53275"/>
                <a:gd name="connsiteX8" fmla="*/ 9123 w 96144"/>
                <a:gd name="connsiteY8" fmla="*/ 1433 h 53275"/>
                <a:gd name="connsiteX9" fmla="*/ 9176 w 96144"/>
                <a:gd name="connsiteY9" fmla="*/ 1482 h 53275"/>
                <a:gd name="connsiteX10" fmla="*/ 48135 w 96144"/>
                <a:gd name="connsiteY10" fmla="*/ 40440 h 53275"/>
                <a:gd name="connsiteX11" fmla="*/ 87093 w 96144"/>
                <a:gd name="connsiteY11" fmla="*/ 1482 h 53275"/>
                <a:gd name="connsiteX12" fmla="*/ 94408 w 96144"/>
                <a:gd name="connsiteY12" fmla="*/ 1353 h 53275"/>
                <a:gd name="connsiteX13" fmla="*/ 94529 w 96144"/>
                <a:gd name="connsiteY13" fmla="*/ 1482 h 53275"/>
                <a:gd name="connsiteX14" fmla="*/ 96146 w 96144"/>
                <a:gd name="connsiteY14" fmla="*/ 5200 h 53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6144" h="53275">
                  <a:moveTo>
                    <a:pt x="96146" y="5200"/>
                  </a:moveTo>
                  <a:cubicBezTo>
                    <a:pt x="96175" y="6622"/>
                    <a:pt x="95585" y="7980"/>
                    <a:pt x="94529" y="8918"/>
                  </a:cubicBezTo>
                  <a:lnTo>
                    <a:pt x="51853" y="51595"/>
                  </a:lnTo>
                  <a:cubicBezTo>
                    <a:pt x="49866" y="53647"/>
                    <a:pt x="46591" y="53696"/>
                    <a:pt x="44538" y="51724"/>
                  </a:cubicBezTo>
                  <a:cubicBezTo>
                    <a:pt x="44498" y="51675"/>
                    <a:pt x="44457" y="51643"/>
                    <a:pt x="44417" y="51595"/>
                  </a:cubicBezTo>
                  <a:lnTo>
                    <a:pt x="1579" y="8918"/>
                  </a:lnTo>
                  <a:cubicBezTo>
                    <a:pt x="-474" y="6930"/>
                    <a:pt x="-529" y="3664"/>
                    <a:pt x="1457" y="1611"/>
                  </a:cubicBezTo>
                  <a:cubicBezTo>
                    <a:pt x="1496" y="1563"/>
                    <a:pt x="1538" y="1514"/>
                    <a:pt x="1579" y="1482"/>
                  </a:cubicBezTo>
                  <a:cubicBezTo>
                    <a:pt x="3648" y="-620"/>
                    <a:pt x="7025" y="-636"/>
                    <a:pt x="9123" y="1433"/>
                  </a:cubicBezTo>
                  <a:cubicBezTo>
                    <a:pt x="9141" y="1449"/>
                    <a:pt x="9159" y="1466"/>
                    <a:pt x="9176" y="1482"/>
                  </a:cubicBezTo>
                  <a:lnTo>
                    <a:pt x="48135" y="40440"/>
                  </a:lnTo>
                  <a:lnTo>
                    <a:pt x="87093" y="1482"/>
                  </a:lnTo>
                  <a:cubicBezTo>
                    <a:pt x="89080" y="-571"/>
                    <a:pt x="92355" y="-620"/>
                    <a:pt x="94408" y="1353"/>
                  </a:cubicBezTo>
                  <a:cubicBezTo>
                    <a:pt x="94449" y="1401"/>
                    <a:pt x="94489" y="1433"/>
                    <a:pt x="94529" y="1482"/>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8" name="任意多边形: 形状 17">
              <a:extLst>
                <a:ext uri="{FF2B5EF4-FFF2-40B4-BE49-F238E27FC236}">
                  <a16:creationId xmlns:a16="http://schemas.microsoft.com/office/drawing/2014/main" id="{3E42103C-0AD0-EC2F-29AC-A421BF693528}"/>
                </a:ext>
              </a:extLst>
            </p:cNvPr>
            <p:cNvSpPr/>
            <p:nvPr/>
          </p:nvSpPr>
          <p:spPr>
            <a:xfrm rot="5400000" flipV="1">
              <a:off x="4527188" y="537191"/>
              <a:ext cx="96144" cy="53305"/>
            </a:xfrm>
            <a:custGeom>
              <a:avLst/>
              <a:gdLst>
                <a:gd name="connsiteX0" fmla="*/ 96146 w 96144"/>
                <a:gd name="connsiteY0" fmla="*/ 5200 h 53305"/>
                <a:gd name="connsiteX1" fmla="*/ 94529 w 96144"/>
                <a:gd name="connsiteY1" fmla="*/ 8918 h 53305"/>
                <a:gd name="connsiteX2" fmla="*/ 51853 w 96144"/>
                <a:gd name="connsiteY2" fmla="*/ 51756 h 53305"/>
                <a:gd name="connsiteX3" fmla="*/ 44417 w 96144"/>
                <a:gd name="connsiteY3" fmla="*/ 51756 h 53305"/>
                <a:gd name="connsiteX4" fmla="*/ 1579 w 96144"/>
                <a:gd name="connsiteY4" fmla="*/ 8918 h 53305"/>
                <a:gd name="connsiteX5" fmla="*/ 1457 w 96144"/>
                <a:gd name="connsiteY5" fmla="*/ 1611 h 53305"/>
                <a:gd name="connsiteX6" fmla="*/ 1579 w 96144"/>
                <a:gd name="connsiteY6" fmla="*/ 1482 h 53305"/>
                <a:gd name="connsiteX7" fmla="*/ 9123 w 96144"/>
                <a:gd name="connsiteY7" fmla="*/ 1433 h 53305"/>
                <a:gd name="connsiteX8" fmla="*/ 9176 w 96144"/>
                <a:gd name="connsiteY8" fmla="*/ 1482 h 53305"/>
                <a:gd name="connsiteX9" fmla="*/ 48135 w 96144"/>
                <a:gd name="connsiteY9" fmla="*/ 40440 h 53305"/>
                <a:gd name="connsiteX10" fmla="*/ 87093 w 96144"/>
                <a:gd name="connsiteY10" fmla="*/ 1482 h 53305"/>
                <a:gd name="connsiteX11" fmla="*/ 94408 w 96144"/>
                <a:gd name="connsiteY11" fmla="*/ 1368 h 53305"/>
                <a:gd name="connsiteX12" fmla="*/ 94529 w 96144"/>
                <a:gd name="connsiteY12" fmla="*/ 1482 h 53305"/>
                <a:gd name="connsiteX13" fmla="*/ 96146 w 96144"/>
                <a:gd name="connsiteY13" fmla="*/ 5200 h 53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6144" h="53305">
                  <a:moveTo>
                    <a:pt x="96146" y="5200"/>
                  </a:moveTo>
                  <a:cubicBezTo>
                    <a:pt x="96175" y="6622"/>
                    <a:pt x="95585" y="7980"/>
                    <a:pt x="94529" y="8918"/>
                  </a:cubicBezTo>
                  <a:lnTo>
                    <a:pt x="51853" y="51756"/>
                  </a:lnTo>
                  <a:cubicBezTo>
                    <a:pt x="49750" y="53679"/>
                    <a:pt x="46520" y="53679"/>
                    <a:pt x="44417" y="51756"/>
                  </a:cubicBezTo>
                  <a:lnTo>
                    <a:pt x="1579" y="8918"/>
                  </a:lnTo>
                  <a:cubicBezTo>
                    <a:pt x="-474" y="6929"/>
                    <a:pt x="-529" y="3664"/>
                    <a:pt x="1457" y="1611"/>
                  </a:cubicBezTo>
                  <a:cubicBezTo>
                    <a:pt x="1496" y="1562"/>
                    <a:pt x="1538" y="1514"/>
                    <a:pt x="1579" y="1482"/>
                  </a:cubicBezTo>
                  <a:cubicBezTo>
                    <a:pt x="3648" y="-620"/>
                    <a:pt x="7025" y="-636"/>
                    <a:pt x="9123" y="1433"/>
                  </a:cubicBezTo>
                  <a:cubicBezTo>
                    <a:pt x="9141" y="1449"/>
                    <a:pt x="9159" y="1466"/>
                    <a:pt x="9176" y="1482"/>
                  </a:cubicBezTo>
                  <a:lnTo>
                    <a:pt x="48135" y="40440"/>
                  </a:lnTo>
                  <a:lnTo>
                    <a:pt x="87093" y="1482"/>
                  </a:lnTo>
                  <a:cubicBezTo>
                    <a:pt x="89080" y="-571"/>
                    <a:pt x="92355" y="-620"/>
                    <a:pt x="94408" y="1368"/>
                  </a:cubicBezTo>
                  <a:cubicBezTo>
                    <a:pt x="94449" y="1401"/>
                    <a:pt x="94489" y="1433"/>
                    <a:pt x="94529" y="1482"/>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9" name="任意多边形: 形状 18">
              <a:extLst>
                <a:ext uri="{FF2B5EF4-FFF2-40B4-BE49-F238E27FC236}">
                  <a16:creationId xmlns:a16="http://schemas.microsoft.com/office/drawing/2014/main" id="{9103ACB6-262A-2F10-333C-7424E960594C}"/>
                </a:ext>
              </a:extLst>
            </p:cNvPr>
            <p:cNvSpPr/>
            <p:nvPr/>
          </p:nvSpPr>
          <p:spPr>
            <a:xfrm rot="5400000" flipV="1">
              <a:off x="4573325" y="537125"/>
              <a:ext cx="96144" cy="53437"/>
            </a:xfrm>
            <a:custGeom>
              <a:avLst/>
              <a:gdLst>
                <a:gd name="connsiteX0" fmla="*/ 96146 w 96144"/>
                <a:gd name="connsiteY0" fmla="*/ 5200 h 53437"/>
                <a:gd name="connsiteX1" fmla="*/ 94529 w 96144"/>
                <a:gd name="connsiteY1" fmla="*/ 8918 h 53437"/>
                <a:gd name="connsiteX2" fmla="*/ 51853 w 96144"/>
                <a:gd name="connsiteY2" fmla="*/ 51756 h 53437"/>
                <a:gd name="connsiteX3" fmla="*/ 44538 w 96144"/>
                <a:gd name="connsiteY3" fmla="*/ 51885 h 53437"/>
                <a:gd name="connsiteX4" fmla="*/ 44417 w 96144"/>
                <a:gd name="connsiteY4" fmla="*/ 51756 h 53437"/>
                <a:gd name="connsiteX5" fmla="*/ 1579 w 96144"/>
                <a:gd name="connsiteY5" fmla="*/ 8918 h 53437"/>
                <a:gd name="connsiteX6" fmla="*/ 1457 w 96144"/>
                <a:gd name="connsiteY6" fmla="*/ 1611 h 53437"/>
                <a:gd name="connsiteX7" fmla="*/ 1579 w 96144"/>
                <a:gd name="connsiteY7" fmla="*/ 1481 h 53437"/>
                <a:gd name="connsiteX8" fmla="*/ 9123 w 96144"/>
                <a:gd name="connsiteY8" fmla="*/ 1433 h 53437"/>
                <a:gd name="connsiteX9" fmla="*/ 9176 w 96144"/>
                <a:gd name="connsiteY9" fmla="*/ 1481 h 53437"/>
                <a:gd name="connsiteX10" fmla="*/ 48135 w 96144"/>
                <a:gd name="connsiteY10" fmla="*/ 40440 h 53437"/>
                <a:gd name="connsiteX11" fmla="*/ 87093 w 96144"/>
                <a:gd name="connsiteY11" fmla="*/ 1481 h 53437"/>
                <a:gd name="connsiteX12" fmla="*/ 94408 w 96144"/>
                <a:gd name="connsiteY12" fmla="*/ 1352 h 53437"/>
                <a:gd name="connsiteX13" fmla="*/ 94529 w 96144"/>
                <a:gd name="connsiteY13" fmla="*/ 1481 h 53437"/>
                <a:gd name="connsiteX14" fmla="*/ 96146 w 96144"/>
                <a:gd name="connsiteY14" fmla="*/ 5200 h 5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6144" h="53437">
                  <a:moveTo>
                    <a:pt x="96146" y="5200"/>
                  </a:moveTo>
                  <a:cubicBezTo>
                    <a:pt x="96175" y="6622"/>
                    <a:pt x="95585" y="7980"/>
                    <a:pt x="94529" y="8918"/>
                  </a:cubicBezTo>
                  <a:lnTo>
                    <a:pt x="51853" y="51756"/>
                  </a:lnTo>
                  <a:cubicBezTo>
                    <a:pt x="49866" y="53809"/>
                    <a:pt x="46591" y="53858"/>
                    <a:pt x="44538" y="51885"/>
                  </a:cubicBezTo>
                  <a:cubicBezTo>
                    <a:pt x="44498" y="51837"/>
                    <a:pt x="44457" y="51804"/>
                    <a:pt x="44417" y="51756"/>
                  </a:cubicBezTo>
                  <a:lnTo>
                    <a:pt x="1579" y="8918"/>
                  </a:lnTo>
                  <a:cubicBezTo>
                    <a:pt x="-474" y="6929"/>
                    <a:pt x="-529" y="3664"/>
                    <a:pt x="1457" y="1611"/>
                  </a:cubicBezTo>
                  <a:cubicBezTo>
                    <a:pt x="1496" y="1562"/>
                    <a:pt x="1538" y="1514"/>
                    <a:pt x="1579" y="1481"/>
                  </a:cubicBezTo>
                  <a:cubicBezTo>
                    <a:pt x="3648" y="-620"/>
                    <a:pt x="7025" y="-636"/>
                    <a:pt x="9123" y="1433"/>
                  </a:cubicBezTo>
                  <a:cubicBezTo>
                    <a:pt x="9141" y="1449"/>
                    <a:pt x="9159" y="1466"/>
                    <a:pt x="9176" y="1481"/>
                  </a:cubicBezTo>
                  <a:lnTo>
                    <a:pt x="48135" y="40440"/>
                  </a:lnTo>
                  <a:lnTo>
                    <a:pt x="87093" y="1481"/>
                  </a:lnTo>
                  <a:cubicBezTo>
                    <a:pt x="89080" y="-571"/>
                    <a:pt x="92355" y="-620"/>
                    <a:pt x="94408" y="1352"/>
                  </a:cubicBezTo>
                  <a:cubicBezTo>
                    <a:pt x="94449" y="1401"/>
                    <a:pt x="94489" y="1433"/>
                    <a:pt x="94529" y="1481"/>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0" name="任意多边形: 形状 19">
              <a:extLst>
                <a:ext uri="{FF2B5EF4-FFF2-40B4-BE49-F238E27FC236}">
                  <a16:creationId xmlns:a16="http://schemas.microsoft.com/office/drawing/2014/main" id="{B9CC8F16-7B9B-5076-CDCE-A168604FA4C3}"/>
                </a:ext>
              </a:extLst>
            </p:cNvPr>
            <p:cNvSpPr/>
            <p:nvPr/>
          </p:nvSpPr>
          <p:spPr>
            <a:xfrm rot="5400000" flipV="1">
              <a:off x="9058555" y="669139"/>
              <a:ext cx="120111" cy="66762"/>
            </a:xfrm>
            <a:custGeom>
              <a:avLst/>
              <a:gdLst>
                <a:gd name="connsiteX0" fmla="*/ 120113 w 120111"/>
                <a:gd name="connsiteY0" fmla="*/ 6521 h 66762"/>
                <a:gd name="connsiteX1" fmla="*/ 118174 w 120111"/>
                <a:gd name="connsiteY1" fmla="*/ 11209 h 66762"/>
                <a:gd name="connsiteX2" fmla="*/ 64666 w 120111"/>
                <a:gd name="connsiteY2" fmla="*/ 64716 h 66762"/>
                <a:gd name="connsiteX3" fmla="*/ 55294 w 120111"/>
                <a:gd name="connsiteY3" fmla="*/ 64716 h 66762"/>
                <a:gd name="connsiteX4" fmla="*/ 55290 w 120111"/>
                <a:gd name="connsiteY4" fmla="*/ 64716 h 66762"/>
                <a:gd name="connsiteX5" fmla="*/ 1945 w 120111"/>
                <a:gd name="connsiteY5" fmla="*/ 11209 h 66762"/>
                <a:gd name="connsiteX6" fmla="*/ 1945 w 120111"/>
                <a:gd name="connsiteY6" fmla="*/ 1833 h 66762"/>
                <a:gd name="connsiteX7" fmla="*/ 11321 w 120111"/>
                <a:gd name="connsiteY7" fmla="*/ 1833 h 66762"/>
                <a:gd name="connsiteX8" fmla="*/ 59817 w 120111"/>
                <a:gd name="connsiteY8" fmla="*/ 50329 h 66762"/>
                <a:gd name="connsiteX9" fmla="*/ 108313 w 120111"/>
                <a:gd name="connsiteY9" fmla="*/ 1833 h 66762"/>
                <a:gd name="connsiteX10" fmla="*/ 117685 w 120111"/>
                <a:gd name="connsiteY10" fmla="*/ 1833 h 66762"/>
                <a:gd name="connsiteX11" fmla="*/ 117689 w 120111"/>
                <a:gd name="connsiteY11" fmla="*/ 1833 h 66762"/>
                <a:gd name="connsiteX12" fmla="*/ 119629 w 120111"/>
                <a:gd name="connsiteY12" fmla="*/ 6521 h 6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62">
                  <a:moveTo>
                    <a:pt x="120113" y="6521"/>
                  </a:moveTo>
                  <a:cubicBezTo>
                    <a:pt x="120097" y="8283"/>
                    <a:pt x="119402" y="9948"/>
                    <a:pt x="118174" y="11209"/>
                  </a:cubicBezTo>
                  <a:lnTo>
                    <a:pt x="64666" y="64716"/>
                  </a:lnTo>
                  <a:cubicBezTo>
                    <a:pt x="62078" y="67302"/>
                    <a:pt x="57882" y="67302"/>
                    <a:pt x="55294" y="64716"/>
                  </a:cubicBezTo>
                  <a:cubicBezTo>
                    <a:pt x="55292" y="64716"/>
                    <a:pt x="55292" y="64716"/>
                    <a:pt x="55290" y="64716"/>
                  </a:cubicBezTo>
                  <a:lnTo>
                    <a:pt x="1945" y="11209"/>
                  </a:lnTo>
                  <a:cubicBezTo>
                    <a:pt x="-645" y="8623"/>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17" y="3094"/>
                    <a:pt x="119612" y="4759"/>
                    <a:pt x="119629" y="6521"/>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1" name="任意多边形: 形状 20">
              <a:extLst>
                <a:ext uri="{FF2B5EF4-FFF2-40B4-BE49-F238E27FC236}">
                  <a16:creationId xmlns:a16="http://schemas.microsoft.com/office/drawing/2014/main" id="{26EA7F17-1575-2344-91B9-97A512911C89}"/>
                </a:ext>
              </a:extLst>
            </p:cNvPr>
            <p:cNvSpPr/>
            <p:nvPr/>
          </p:nvSpPr>
          <p:spPr>
            <a:xfrm rot="5400000" flipV="1">
              <a:off x="9116258" y="669147"/>
              <a:ext cx="120111" cy="66746"/>
            </a:xfrm>
            <a:custGeom>
              <a:avLst/>
              <a:gdLst>
                <a:gd name="connsiteX0" fmla="*/ 120113 w 120111"/>
                <a:gd name="connsiteY0" fmla="*/ 6520 h 66746"/>
                <a:gd name="connsiteX1" fmla="*/ 118174 w 120111"/>
                <a:gd name="connsiteY1" fmla="*/ 11209 h 66746"/>
                <a:gd name="connsiteX2" fmla="*/ 64666 w 120111"/>
                <a:gd name="connsiteY2" fmla="*/ 64555 h 66746"/>
                <a:gd name="connsiteX3" fmla="*/ 55762 w 120111"/>
                <a:gd name="connsiteY3" fmla="*/ 65023 h 66746"/>
                <a:gd name="connsiteX4" fmla="*/ 55290 w 120111"/>
                <a:gd name="connsiteY4" fmla="*/ 64555 h 66746"/>
                <a:gd name="connsiteX5" fmla="*/ 1945 w 120111"/>
                <a:gd name="connsiteY5" fmla="*/ 11209 h 66746"/>
                <a:gd name="connsiteX6" fmla="*/ 1945 w 120111"/>
                <a:gd name="connsiteY6" fmla="*/ 1833 h 66746"/>
                <a:gd name="connsiteX7" fmla="*/ 11321 w 120111"/>
                <a:gd name="connsiteY7" fmla="*/ 1833 h 66746"/>
                <a:gd name="connsiteX8" fmla="*/ 59817 w 120111"/>
                <a:gd name="connsiteY8" fmla="*/ 50329 h 66746"/>
                <a:gd name="connsiteX9" fmla="*/ 108313 w 120111"/>
                <a:gd name="connsiteY9" fmla="*/ 1833 h 66746"/>
                <a:gd name="connsiteX10" fmla="*/ 117685 w 120111"/>
                <a:gd name="connsiteY10" fmla="*/ 1833 h 66746"/>
                <a:gd name="connsiteX11" fmla="*/ 117689 w 120111"/>
                <a:gd name="connsiteY11" fmla="*/ 1833 h 66746"/>
                <a:gd name="connsiteX12" fmla="*/ 119629 w 120111"/>
                <a:gd name="connsiteY12" fmla="*/ 6520 h 66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46">
                  <a:moveTo>
                    <a:pt x="120113" y="6520"/>
                  </a:moveTo>
                  <a:cubicBezTo>
                    <a:pt x="120097" y="8267"/>
                    <a:pt x="119402" y="9948"/>
                    <a:pt x="118174" y="11209"/>
                  </a:cubicBezTo>
                  <a:lnTo>
                    <a:pt x="64666" y="64555"/>
                  </a:lnTo>
                  <a:cubicBezTo>
                    <a:pt x="62338" y="67141"/>
                    <a:pt x="58352" y="67351"/>
                    <a:pt x="55762" y="65023"/>
                  </a:cubicBezTo>
                  <a:cubicBezTo>
                    <a:pt x="55597" y="64878"/>
                    <a:pt x="55439" y="64716"/>
                    <a:pt x="55290" y="64555"/>
                  </a:cubicBezTo>
                  <a:lnTo>
                    <a:pt x="1945" y="11209"/>
                  </a:lnTo>
                  <a:cubicBezTo>
                    <a:pt x="-645" y="8622"/>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46" y="3061"/>
                    <a:pt x="119648" y="4759"/>
                    <a:pt x="119629" y="652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2" name="任意多边形: 形状 21">
              <a:extLst>
                <a:ext uri="{FF2B5EF4-FFF2-40B4-BE49-F238E27FC236}">
                  <a16:creationId xmlns:a16="http://schemas.microsoft.com/office/drawing/2014/main" id="{80847EF9-276B-57C5-A0C1-D8AC3D343DBE}"/>
                </a:ext>
              </a:extLst>
            </p:cNvPr>
            <p:cNvSpPr/>
            <p:nvPr/>
          </p:nvSpPr>
          <p:spPr>
            <a:xfrm rot="5400000" flipV="1">
              <a:off x="9173806" y="669146"/>
              <a:ext cx="120111" cy="66747"/>
            </a:xfrm>
            <a:custGeom>
              <a:avLst/>
              <a:gdLst>
                <a:gd name="connsiteX0" fmla="*/ 120113 w 120111"/>
                <a:gd name="connsiteY0" fmla="*/ 6521 h 66747"/>
                <a:gd name="connsiteX1" fmla="*/ 118174 w 120111"/>
                <a:gd name="connsiteY1" fmla="*/ 11209 h 66747"/>
                <a:gd name="connsiteX2" fmla="*/ 64666 w 120111"/>
                <a:gd name="connsiteY2" fmla="*/ 64555 h 66747"/>
                <a:gd name="connsiteX3" fmla="*/ 55762 w 120111"/>
                <a:gd name="connsiteY3" fmla="*/ 65023 h 66747"/>
                <a:gd name="connsiteX4" fmla="*/ 55290 w 120111"/>
                <a:gd name="connsiteY4" fmla="*/ 64555 h 66747"/>
                <a:gd name="connsiteX5" fmla="*/ 1945 w 120111"/>
                <a:gd name="connsiteY5" fmla="*/ 11209 h 66747"/>
                <a:gd name="connsiteX6" fmla="*/ 1945 w 120111"/>
                <a:gd name="connsiteY6" fmla="*/ 1833 h 66747"/>
                <a:gd name="connsiteX7" fmla="*/ 11321 w 120111"/>
                <a:gd name="connsiteY7" fmla="*/ 1833 h 66747"/>
                <a:gd name="connsiteX8" fmla="*/ 59817 w 120111"/>
                <a:gd name="connsiteY8" fmla="*/ 50329 h 66747"/>
                <a:gd name="connsiteX9" fmla="*/ 108313 w 120111"/>
                <a:gd name="connsiteY9" fmla="*/ 1833 h 66747"/>
                <a:gd name="connsiteX10" fmla="*/ 117685 w 120111"/>
                <a:gd name="connsiteY10" fmla="*/ 1833 h 66747"/>
                <a:gd name="connsiteX11" fmla="*/ 117689 w 120111"/>
                <a:gd name="connsiteY11" fmla="*/ 1833 h 66747"/>
                <a:gd name="connsiteX12" fmla="*/ 119629 w 120111"/>
                <a:gd name="connsiteY12" fmla="*/ 6521 h 66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47">
                  <a:moveTo>
                    <a:pt x="120113" y="6521"/>
                  </a:moveTo>
                  <a:cubicBezTo>
                    <a:pt x="120097" y="8283"/>
                    <a:pt x="119402" y="9948"/>
                    <a:pt x="118174" y="11209"/>
                  </a:cubicBezTo>
                  <a:lnTo>
                    <a:pt x="64666" y="64555"/>
                  </a:lnTo>
                  <a:cubicBezTo>
                    <a:pt x="62338" y="67142"/>
                    <a:pt x="58352" y="67352"/>
                    <a:pt x="55762" y="65023"/>
                  </a:cubicBezTo>
                  <a:cubicBezTo>
                    <a:pt x="55597" y="64878"/>
                    <a:pt x="55439" y="64716"/>
                    <a:pt x="55290" y="64555"/>
                  </a:cubicBezTo>
                  <a:lnTo>
                    <a:pt x="1945" y="11209"/>
                  </a:lnTo>
                  <a:cubicBezTo>
                    <a:pt x="-645" y="8622"/>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17" y="3094"/>
                    <a:pt x="119612" y="4759"/>
                    <a:pt x="119629" y="6521"/>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3" name="任意多边形: 形状 22">
              <a:extLst>
                <a:ext uri="{FF2B5EF4-FFF2-40B4-BE49-F238E27FC236}">
                  <a16:creationId xmlns:a16="http://schemas.microsoft.com/office/drawing/2014/main" id="{90C98CC3-2566-1DE4-E94D-614AF9B86638}"/>
                </a:ext>
              </a:extLst>
            </p:cNvPr>
            <p:cNvSpPr/>
            <p:nvPr/>
          </p:nvSpPr>
          <p:spPr>
            <a:xfrm rot="5400000" flipV="1">
              <a:off x="9231363" y="669139"/>
              <a:ext cx="120111" cy="66762"/>
            </a:xfrm>
            <a:custGeom>
              <a:avLst/>
              <a:gdLst>
                <a:gd name="connsiteX0" fmla="*/ 120113 w 120111"/>
                <a:gd name="connsiteY0" fmla="*/ 6521 h 66762"/>
                <a:gd name="connsiteX1" fmla="*/ 118174 w 120111"/>
                <a:gd name="connsiteY1" fmla="*/ 11209 h 66762"/>
                <a:gd name="connsiteX2" fmla="*/ 64666 w 120111"/>
                <a:gd name="connsiteY2" fmla="*/ 64716 h 66762"/>
                <a:gd name="connsiteX3" fmla="*/ 55294 w 120111"/>
                <a:gd name="connsiteY3" fmla="*/ 64716 h 66762"/>
                <a:gd name="connsiteX4" fmla="*/ 55290 w 120111"/>
                <a:gd name="connsiteY4" fmla="*/ 64716 h 66762"/>
                <a:gd name="connsiteX5" fmla="*/ 1945 w 120111"/>
                <a:gd name="connsiteY5" fmla="*/ 11209 h 66762"/>
                <a:gd name="connsiteX6" fmla="*/ 1945 w 120111"/>
                <a:gd name="connsiteY6" fmla="*/ 1833 h 66762"/>
                <a:gd name="connsiteX7" fmla="*/ 11321 w 120111"/>
                <a:gd name="connsiteY7" fmla="*/ 1833 h 66762"/>
                <a:gd name="connsiteX8" fmla="*/ 59817 w 120111"/>
                <a:gd name="connsiteY8" fmla="*/ 50329 h 66762"/>
                <a:gd name="connsiteX9" fmla="*/ 108313 w 120111"/>
                <a:gd name="connsiteY9" fmla="*/ 1833 h 66762"/>
                <a:gd name="connsiteX10" fmla="*/ 117685 w 120111"/>
                <a:gd name="connsiteY10" fmla="*/ 1833 h 66762"/>
                <a:gd name="connsiteX11" fmla="*/ 117689 w 120111"/>
                <a:gd name="connsiteY11" fmla="*/ 1833 h 66762"/>
                <a:gd name="connsiteX12" fmla="*/ 119629 w 120111"/>
                <a:gd name="connsiteY12" fmla="*/ 6521 h 6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62">
                  <a:moveTo>
                    <a:pt x="120113" y="6521"/>
                  </a:moveTo>
                  <a:cubicBezTo>
                    <a:pt x="120133" y="8283"/>
                    <a:pt x="119431" y="9981"/>
                    <a:pt x="118174" y="11209"/>
                  </a:cubicBezTo>
                  <a:lnTo>
                    <a:pt x="64666" y="64716"/>
                  </a:lnTo>
                  <a:cubicBezTo>
                    <a:pt x="62078" y="67302"/>
                    <a:pt x="57882" y="67302"/>
                    <a:pt x="55294" y="64716"/>
                  </a:cubicBezTo>
                  <a:cubicBezTo>
                    <a:pt x="55292" y="64716"/>
                    <a:pt x="55292" y="64716"/>
                    <a:pt x="55290" y="64716"/>
                  </a:cubicBezTo>
                  <a:lnTo>
                    <a:pt x="1945" y="11209"/>
                  </a:lnTo>
                  <a:cubicBezTo>
                    <a:pt x="-645" y="8622"/>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17" y="3094"/>
                    <a:pt x="119612" y="4759"/>
                    <a:pt x="119629" y="6521"/>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4" name="任意多边形: 形状 23">
              <a:extLst>
                <a:ext uri="{FF2B5EF4-FFF2-40B4-BE49-F238E27FC236}">
                  <a16:creationId xmlns:a16="http://schemas.microsoft.com/office/drawing/2014/main" id="{E5A3DE81-0BEA-7F39-B47A-93FBBB59E0B9}"/>
                </a:ext>
              </a:extLst>
            </p:cNvPr>
            <p:cNvSpPr/>
            <p:nvPr/>
          </p:nvSpPr>
          <p:spPr>
            <a:xfrm rot="5400000" flipV="1">
              <a:off x="9288912" y="669139"/>
              <a:ext cx="120111" cy="66762"/>
            </a:xfrm>
            <a:custGeom>
              <a:avLst/>
              <a:gdLst>
                <a:gd name="connsiteX0" fmla="*/ 120113 w 120111"/>
                <a:gd name="connsiteY0" fmla="*/ 6521 h 66762"/>
                <a:gd name="connsiteX1" fmla="*/ 118174 w 120111"/>
                <a:gd name="connsiteY1" fmla="*/ 11209 h 66762"/>
                <a:gd name="connsiteX2" fmla="*/ 64666 w 120111"/>
                <a:gd name="connsiteY2" fmla="*/ 64716 h 66762"/>
                <a:gd name="connsiteX3" fmla="*/ 55294 w 120111"/>
                <a:gd name="connsiteY3" fmla="*/ 64716 h 66762"/>
                <a:gd name="connsiteX4" fmla="*/ 55290 w 120111"/>
                <a:gd name="connsiteY4" fmla="*/ 64716 h 66762"/>
                <a:gd name="connsiteX5" fmla="*/ 1945 w 120111"/>
                <a:gd name="connsiteY5" fmla="*/ 11209 h 66762"/>
                <a:gd name="connsiteX6" fmla="*/ 1945 w 120111"/>
                <a:gd name="connsiteY6" fmla="*/ 1833 h 66762"/>
                <a:gd name="connsiteX7" fmla="*/ 11321 w 120111"/>
                <a:gd name="connsiteY7" fmla="*/ 1833 h 66762"/>
                <a:gd name="connsiteX8" fmla="*/ 59817 w 120111"/>
                <a:gd name="connsiteY8" fmla="*/ 50329 h 66762"/>
                <a:gd name="connsiteX9" fmla="*/ 108313 w 120111"/>
                <a:gd name="connsiteY9" fmla="*/ 1833 h 66762"/>
                <a:gd name="connsiteX10" fmla="*/ 117685 w 120111"/>
                <a:gd name="connsiteY10" fmla="*/ 1833 h 66762"/>
                <a:gd name="connsiteX11" fmla="*/ 117689 w 120111"/>
                <a:gd name="connsiteY11" fmla="*/ 1833 h 66762"/>
                <a:gd name="connsiteX12" fmla="*/ 119629 w 120111"/>
                <a:gd name="connsiteY12" fmla="*/ 6521 h 6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62">
                  <a:moveTo>
                    <a:pt x="120113" y="6521"/>
                  </a:moveTo>
                  <a:cubicBezTo>
                    <a:pt x="120097" y="8283"/>
                    <a:pt x="119402" y="9948"/>
                    <a:pt x="118174" y="11209"/>
                  </a:cubicBezTo>
                  <a:lnTo>
                    <a:pt x="64666" y="64716"/>
                  </a:lnTo>
                  <a:cubicBezTo>
                    <a:pt x="62078" y="67302"/>
                    <a:pt x="57882" y="67302"/>
                    <a:pt x="55294" y="64716"/>
                  </a:cubicBezTo>
                  <a:cubicBezTo>
                    <a:pt x="55292" y="64716"/>
                    <a:pt x="55292" y="64716"/>
                    <a:pt x="55290" y="64716"/>
                  </a:cubicBezTo>
                  <a:lnTo>
                    <a:pt x="1945" y="11209"/>
                  </a:lnTo>
                  <a:cubicBezTo>
                    <a:pt x="-645" y="8623"/>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17" y="3094"/>
                    <a:pt x="119612" y="4759"/>
                    <a:pt x="119629" y="6521"/>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5" name="任意多边形: 形状 24">
              <a:extLst>
                <a:ext uri="{FF2B5EF4-FFF2-40B4-BE49-F238E27FC236}">
                  <a16:creationId xmlns:a16="http://schemas.microsoft.com/office/drawing/2014/main" id="{7E86FB5F-F7EB-2127-3673-6716ECB3DE62}"/>
                </a:ext>
              </a:extLst>
            </p:cNvPr>
            <p:cNvSpPr/>
            <p:nvPr/>
          </p:nvSpPr>
          <p:spPr>
            <a:xfrm rot="5400000" flipV="1">
              <a:off x="1298414" y="395570"/>
              <a:ext cx="187857" cy="104192"/>
            </a:xfrm>
            <a:custGeom>
              <a:avLst/>
              <a:gdLst>
                <a:gd name="connsiteX0" fmla="*/ 187860 w 187857"/>
                <a:gd name="connsiteY0" fmla="*/ 10230 h 104192"/>
                <a:gd name="connsiteX1" fmla="*/ 184627 w 187857"/>
                <a:gd name="connsiteY1" fmla="*/ 17504 h 104192"/>
                <a:gd name="connsiteX2" fmla="*/ 101213 w 187857"/>
                <a:gd name="connsiteY2" fmla="*/ 101079 h 104192"/>
                <a:gd name="connsiteX3" fmla="*/ 86503 w 187857"/>
                <a:gd name="connsiteY3" fmla="*/ 101079 h 104192"/>
                <a:gd name="connsiteX4" fmla="*/ 2928 w 187857"/>
                <a:gd name="connsiteY4" fmla="*/ 17504 h 104192"/>
                <a:gd name="connsiteX5" fmla="*/ 2928 w 187857"/>
                <a:gd name="connsiteY5" fmla="*/ 2955 h 104192"/>
                <a:gd name="connsiteX6" fmla="*/ 17638 w 187857"/>
                <a:gd name="connsiteY6" fmla="*/ 2955 h 104192"/>
                <a:gd name="connsiteX7" fmla="*/ 93777 w 187857"/>
                <a:gd name="connsiteY7" fmla="*/ 79094 h 104192"/>
                <a:gd name="connsiteX8" fmla="*/ 170078 w 187857"/>
                <a:gd name="connsiteY8" fmla="*/ 2955 h 104192"/>
                <a:gd name="connsiteX9" fmla="*/ 184480 w 187857"/>
                <a:gd name="connsiteY9" fmla="*/ 2810 h 104192"/>
                <a:gd name="connsiteX10" fmla="*/ 184627 w 187857"/>
                <a:gd name="connsiteY10" fmla="*/ 2955 h 104192"/>
                <a:gd name="connsiteX11" fmla="*/ 187860 w 18785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4192">
                  <a:moveTo>
                    <a:pt x="187860" y="10230"/>
                  </a:moveTo>
                  <a:cubicBezTo>
                    <a:pt x="187832" y="12994"/>
                    <a:pt x="186662" y="15629"/>
                    <a:pt x="184627" y="17504"/>
                  </a:cubicBezTo>
                  <a:lnTo>
                    <a:pt x="101213" y="101079"/>
                  </a:lnTo>
                  <a:cubicBezTo>
                    <a:pt x="97128" y="105088"/>
                    <a:pt x="90588" y="105088"/>
                    <a:pt x="86503" y="101079"/>
                  </a:cubicBezTo>
                  <a:lnTo>
                    <a:pt x="2928" y="17504"/>
                  </a:lnTo>
                  <a:cubicBezTo>
                    <a:pt x="-973" y="13447"/>
                    <a:pt x="-973" y="7013"/>
                    <a:pt x="2928" y="2955"/>
                  </a:cubicBezTo>
                  <a:cubicBezTo>
                    <a:pt x="7013" y="-1054"/>
                    <a:pt x="13552" y="-1054"/>
                    <a:pt x="17638" y="2955"/>
                  </a:cubicBezTo>
                  <a:lnTo>
                    <a:pt x="93777" y="79094"/>
                  </a:lnTo>
                  <a:lnTo>
                    <a:pt x="170078" y="2955"/>
                  </a:lnTo>
                  <a:cubicBezTo>
                    <a:pt x="174014" y="-1070"/>
                    <a:pt x="180462" y="-1135"/>
                    <a:pt x="184480" y="2810"/>
                  </a:cubicBezTo>
                  <a:cubicBezTo>
                    <a:pt x="184530" y="2858"/>
                    <a:pt x="184578" y="2907"/>
                    <a:pt x="184627" y="2955"/>
                  </a:cubicBezTo>
                  <a:cubicBezTo>
                    <a:pt x="186662" y="4830"/>
                    <a:pt x="187832" y="7465"/>
                    <a:pt x="187860"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6" name="任意多边形: 形状 25">
              <a:extLst>
                <a:ext uri="{FF2B5EF4-FFF2-40B4-BE49-F238E27FC236}">
                  <a16:creationId xmlns:a16="http://schemas.microsoft.com/office/drawing/2014/main" id="{98A21D43-A109-E4B1-FC09-B1856A882013}"/>
                </a:ext>
              </a:extLst>
            </p:cNvPr>
            <p:cNvSpPr/>
            <p:nvPr/>
          </p:nvSpPr>
          <p:spPr>
            <a:xfrm rot="5400000" flipV="1">
              <a:off x="1388294" y="395570"/>
              <a:ext cx="187857" cy="104192"/>
            </a:xfrm>
            <a:custGeom>
              <a:avLst/>
              <a:gdLst>
                <a:gd name="connsiteX0" fmla="*/ 187860 w 187857"/>
                <a:gd name="connsiteY0" fmla="*/ 10230 h 104192"/>
                <a:gd name="connsiteX1" fmla="*/ 184627 w 187857"/>
                <a:gd name="connsiteY1" fmla="*/ 17504 h 104192"/>
                <a:gd name="connsiteX2" fmla="*/ 101213 w 187857"/>
                <a:gd name="connsiteY2" fmla="*/ 101079 h 104192"/>
                <a:gd name="connsiteX3" fmla="*/ 86503 w 187857"/>
                <a:gd name="connsiteY3" fmla="*/ 101079 h 104192"/>
                <a:gd name="connsiteX4" fmla="*/ 2928 w 187857"/>
                <a:gd name="connsiteY4" fmla="*/ 17504 h 104192"/>
                <a:gd name="connsiteX5" fmla="*/ 2928 w 187857"/>
                <a:gd name="connsiteY5" fmla="*/ 2955 h 104192"/>
                <a:gd name="connsiteX6" fmla="*/ 17638 w 187857"/>
                <a:gd name="connsiteY6" fmla="*/ 2955 h 104192"/>
                <a:gd name="connsiteX7" fmla="*/ 93777 w 187857"/>
                <a:gd name="connsiteY7" fmla="*/ 79094 h 104192"/>
                <a:gd name="connsiteX8" fmla="*/ 170078 w 187857"/>
                <a:gd name="connsiteY8" fmla="*/ 2955 h 104192"/>
                <a:gd name="connsiteX9" fmla="*/ 184480 w 187857"/>
                <a:gd name="connsiteY9" fmla="*/ 2810 h 104192"/>
                <a:gd name="connsiteX10" fmla="*/ 184627 w 187857"/>
                <a:gd name="connsiteY10" fmla="*/ 2955 h 104192"/>
                <a:gd name="connsiteX11" fmla="*/ 187860 w 18785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4192">
                  <a:moveTo>
                    <a:pt x="187860" y="10230"/>
                  </a:moveTo>
                  <a:cubicBezTo>
                    <a:pt x="187832" y="12994"/>
                    <a:pt x="186662" y="15629"/>
                    <a:pt x="184627" y="17504"/>
                  </a:cubicBezTo>
                  <a:lnTo>
                    <a:pt x="101213" y="101079"/>
                  </a:lnTo>
                  <a:cubicBezTo>
                    <a:pt x="97128" y="105088"/>
                    <a:pt x="90588" y="105088"/>
                    <a:pt x="86503" y="101079"/>
                  </a:cubicBezTo>
                  <a:lnTo>
                    <a:pt x="2928" y="17504"/>
                  </a:lnTo>
                  <a:cubicBezTo>
                    <a:pt x="-973" y="13447"/>
                    <a:pt x="-973" y="7013"/>
                    <a:pt x="2928" y="2955"/>
                  </a:cubicBezTo>
                  <a:cubicBezTo>
                    <a:pt x="7013" y="-1054"/>
                    <a:pt x="13552" y="-1054"/>
                    <a:pt x="17638" y="2955"/>
                  </a:cubicBezTo>
                  <a:lnTo>
                    <a:pt x="93777" y="79094"/>
                  </a:lnTo>
                  <a:lnTo>
                    <a:pt x="170078" y="2955"/>
                  </a:lnTo>
                  <a:cubicBezTo>
                    <a:pt x="174014" y="-1070"/>
                    <a:pt x="180462" y="-1135"/>
                    <a:pt x="184480" y="2810"/>
                  </a:cubicBezTo>
                  <a:cubicBezTo>
                    <a:pt x="184530" y="2858"/>
                    <a:pt x="184578" y="2907"/>
                    <a:pt x="184627" y="2955"/>
                  </a:cubicBezTo>
                  <a:cubicBezTo>
                    <a:pt x="186662" y="4830"/>
                    <a:pt x="187832" y="7465"/>
                    <a:pt x="187860"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7" name="任意多边形: 形状 26">
              <a:extLst>
                <a:ext uri="{FF2B5EF4-FFF2-40B4-BE49-F238E27FC236}">
                  <a16:creationId xmlns:a16="http://schemas.microsoft.com/office/drawing/2014/main" id="{940BA143-79D9-F4AB-7ADC-4671BA4B60F1}"/>
                </a:ext>
              </a:extLst>
            </p:cNvPr>
            <p:cNvSpPr/>
            <p:nvPr/>
          </p:nvSpPr>
          <p:spPr>
            <a:xfrm rot="5400000" flipV="1">
              <a:off x="1478038" y="395921"/>
              <a:ext cx="187857" cy="104137"/>
            </a:xfrm>
            <a:custGeom>
              <a:avLst/>
              <a:gdLst>
                <a:gd name="connsiteX0" fmla="*/ 187536 w 187857"/>
                <a:gd name="connsiteY0" fmla="*/ 10498 h 104137"/>
                <a:gd name="connsiteX1" fmla="*/ 184303 w 187857"/>
                <a:gd name="connsiteY1" fmla="*/ 17772 h 104137"/>
                <a:gd name="connsiteX2" fmla="*/ 101213 w 187857"/>
                <a:gd name="connsiteY2" fmla="*/ 101024 h 104137"/>
                <a:gd name="connsiteX3" fmla="*/ 86503 w 187857"/>
                <a:gd name="connsiteY3" fmla="*/ 101024 h 104137"/>
                <a:gd name="connsiteX4" fmla="*/ 2928 w 187857"/>
                <a:gd name="connsiteY4" fmla="*/ 17449 h 104137"/>
                <a:gd name="connsiteX5" fmla="*/ 2928 w 187857"/>
                <a:gd name="connsiteY5" fmla="*/ 2900 h 104137"/>
                <a:gd name="connsiteX6" fmla="*/ 17638 w 187857"/>
                <a:gd name="connsiteY6" fmla="*/ 2900 h 104137"/>
                <a:gd name="connsiteX7" fmla="*/ 93777 w 187857"/>
                <a:gd name="connsiteY7" fmla="*/ 79039 h 104137"/>
                <a:gd name="connsiteX8" fmla="*/ 170078 w 187857"/>
                <a:gd name="connsiteY8" fmla="*/ 4032 h 104137"/>
                <a:gd name="connsiteX9" fmla="*/ 184480 w 187857"/>
                <a:gd name="connsiteY9" fmla="*/ 3886 h 104137"/>
                <a:gd name="connsiteX10" fmla="*/ 184627 w 187857"/>
                <a:gd name="connsiteY10" fmla="*/ 4032 h 104137"/>
                <a:gd name="connsiteX11" fmla="*/ 187860 w 187857"/>
                <a:gd name="connsiteY11" fmla="*/ 11306 h 104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4137">
                  <a:moveTo>
                    <a:pt x="187536" y="10498"/>
                  </a:moveTo>
                  <a:cubicBezTo>
                    <a:pt x="187509" y="13262"/>
                    <a:pt x="186339" y="15897"/>
                    <a:pt x="184303" y="17772"/>
                  </a:cubicBezTo>
                  <a:lnTo>
                    <a:pt x="101213" y="101024"/>
                  </a:lnTo>
                  <a:cubicBezTo>
                    <a:pt x="97128" y="105033"/>
                    <a:pt x="90589" y="105033"/>
                    <a:pt x="86503" y="101024"/>
                  </a:cubicBezTo>
                  <a:lnTo>
                    <a:pt x="2928" y="17449"/>
                  </a:lnTo>
                  <a:cubicBezTo>
                    <a:pt x="-973" y="13392"/>
                    <a:pt x="-973" y="6958"/>
                    <a:pt x="2928" y="2900"/>
                  </a:cubicBezTo>
                  <a:cubicBezTo>
                    <a:pt x="7013" y="-1109"/>
                    <a:pt x="13553" y="-1109"/>
                    <a:pt x="17638" y="2900"/>
                  </a:cubicBezTo>
                  <a:lnTo>
                    <a:pt x="93777" y="79039"/>
                  </a:lnTo>
                  <a:lnTo>
                    <a:pt x="170078" y="4032"/>
                  </a:lnTo>
                  <a:cubicBezTo>
                    <a:pt x="174014" y="7"/>
                    <a:pt x="180462" y="-58"/>
                    <a:pt x="184480" y="3886"/>
                  </a:cubicBezTo>
                  <a:cubicBezTo>
                    <a:pt x="184530" y="3935"/>
                    <a:pt x="184578" y="3983"/>
                    <a:pt x="184627" y="4032"/>
                  </a:cubicBezTo>
                  <a:cubicBezTo>
                    <a:pt x="186662" y="5907"/>
                    <a:pt x="187832" y="8542"/>
                    <a:pt x="187860" y="11306"/>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8" name="任意多边形: 形状 27">
              <a:extLst>
                <a:ext uri="{FF2B5EF4-FFF2-40B4-BE49-F238E27FC236}">
                  <a16:creationId xmlns:a16="http://schemas.microsoft.com/office/drawing/2014/main" id="{3D065429-58C9-268B-F42E-8B07B96470A1}"/>
                </a:ext>
              </a:extLst>
            </p:cNvPr>
            <p:cNvSpPr/>
            <p:nvPr/>
          </p:nvSpPr>
          <p:spPr>
            <a:xfrm rot="5400000" flipV="1">
              <a:off x="1568861" y="395570"/>
              <a:ext cx="187857" cy="104192"/>
            </a:xfrm>
            <a:custGeom>
              <a:avLst/>
              <a:gdLst>
                <a:gd name="connsiteX0" fmla="*/ 187860 w 187857"/>
                <a:gd name="connsiteY0" fmla="*/ 10230 h 104192"/>
                <a:gd name="connsiteX1" fmla="*/ 184627 w 187857"/>
                <a:gd name="connsiteY1" fmla="*/ 17504 h 104192"/>
                <a:gd name="connsiteX2" fmla="*/ 101213 w 187857"/>
                <a:gd name="connsiteY2" fmla="*/ 101079 h 104192"/>
                <a:gd name="connsiteX3" fmla="*/ 86503 w 187857"/>
                <a:gd name="connsiteY3" fmla="*/ 101079 h 104192"/>
                <a:gd name="connsiteX4" fmla="*/ 2928 w 187857"/>
                <a:gd name="connsiteY4" fmla="*/ 17504 h 104192"/>
                <a:gd name="connsiteX5" fmla="*/ 2928 w 187857"/>
                <a:gd name="connsiteY5" fmla="*/ 2955 h 104192"/>
                <a:gd name="connsiteX6" fmla="*/ 17638 w 187857"/>
                <a:gd name="connsiteY6" fmla="*/ 2955 h 104192"/>
                <a:gd name="connsiteX7" fmla="*/ 93777 w 187857"/>
                <a:gd name="connsiteY7" fmla="*/ 79094 h 104192"/>
                <a:gd name="connsiteX8" fmla="*/ 170078 w 187857"/>
                <a:gd name="connsiteY8" fmla="*/ 2955 h 104192"/>
                <a:gd name="connsiteX9" fmla="*/ 184480 w 187857"/>
                <a:gd name="connsiteY9" fmla="*/ 2810 h 104192"/>
                <a:gd name="connsiteX10" fmla="*/ 184627 w 187857"/>
                <a:gd name="connsiteY10" fmla="*/ 2955 h 104192"/>
                <a:gd name="connsiteX11" fmla="*/ 187860 w 18785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4192">
                  <a:moveTo>
                    <a:pt x="187860" y="10230"/>
                  </a:moveTo>
                  <a:cubicBezTo>
                    <a:pt x="187832" y="12994"/>
                    <a:pt x="186662" y="15629"/>
                    <a:pt x="184627" y="17504"/>
                  </a:cubicBezTo>
                  <a:lnTo>
                    <a:pt x="101213" y="101079"/>
                  </a:lnTo>
                  <a:cubicBezTo>
                    <a:pt x="97128" y="105088"/>
                    <a:pt x="90588" y="105088"/>
                    <a:pt x="86503" y="101079"/>
                  </a:cubicBezTo>
                  <a:lnTo>
                    <a:pt x="2928" y="17504"/>
                  </a:lnTo>
                  <a:cubicBezTo>
                    <a:pt x="-973" y="13446"/>
                    <a:pt x="-973" y="7013"/>
                    <a:pt x="2928" y="2955"/>
                  </a:cubicBezTo>
                  <a:cubicBezTo>
                    <a:pt x="7013" y="-1054"/>
                    <a:pt x="13552" y="-1054"/>
                    <a:pt x="17638" y="2955"/>
                  </a:cubicBezTo>
                  <a:lnTo>
                    <a:pt x="93777" y="79094"/>
                  </a:lnTo>
                  <a:lnTo>
                    <a:pt x="170078" y="2955"/>
                  </a:lnTo>
                  <a:cubicBezTo>
                    <a:pt x="174014" y="-1070"/>
                    <a:pt x="180462" y="-1135"/>
                    <a:pt x="184480" y="2810"/>
                  </a:cubicBezTo>
                  <a:cubicBezTo>
                    <a:pt x="184530" y="2858"/>
                    <a:pt x="184578" y="2907"/>
                    <a:pt x="184627" y="2955"/>
                  </a:cubicBezTo>
                  <a:cubicBezTo>
                    <a:pt x="186662" y="4830"/>
                    <a:pt x="187832" y="7465"/>
                    <a:pt x="187860"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9" name="任意多边形: 形状 28">
              <a:extLst>
                <a:ext uri="{FF2B5EF4-FFF2-40B4-BE49-F238E27FC236}">
                  <a16:creationId xmlns:a16="http://schemas.microsoft.com/office/drawing/2014/main" id="{CC29AD3C-3333-6D97-D125-EDB8E147A745}"/>
                </a:ext>
              </a:extLst>
            </p:cNvPr>
            <p:cNvSpPr/>
            <p:nvPr/>
          </p:nvSpPr>
          <p:spPr>
            <a:xfrm rot="5400000" flipV="1">
              <a:off x="1658336" y="396136"/>
              <a:ext cx="187857" cy="103707"/>
            </a:xfrm>
            <a:custGeom>
              <a:avLst/>
              <a:gdLst>
                <a:gd name="connsiteX0" fmla="*/ 187536 w 187857"/>
                <a:gd name="connsiteY0" fmla="*/ 9745 h 103707"/>
                <a:gd name="connsiteX1" fmla="*/ 184303 w 187857"/>
                <a:gd name="connsiteY1" fmla="*/ 17019 h 103707"/>
                <a:gd name="connsiteX2" fmla="*/ 100890 w 187857"/>
                <a:gd name="connsiteY2" fmla="*/ 100594 h 103707"/>
                <a:gd name="connsiteX3" fmla="*/ 86180 w 187857"/>
                <a:gd name="connsiteY3" fmla="*/ 100594 h 103707"/>
                <a:gd name="connsiteX4" fmla="*/ 2928 w 187857"/>
                <a:gd name="connsiteY4" fmla="*/ 17504 h 103707"/>
                <a:gd name="connsiteX5" fmla="*/ 2928 w 187857"/>
                <a:gd name="connsiteY5" fmla="*/ 2955 h 103707"/>
                <a:gd name="connsiteX6" fmla="*/ 17638 w 187857"/>
                <a:gd name="connsiteY6" fmla="*/ 2955 h 103707"/>
                <a:gd name="connsiteX7" fmla="*/ 93777 w 187857"/>
                <a:gd name="connsiteY7" fmla="*/ 79094 h 103707"/>
                <a:gd name="connsiteX8" fmla="*/ 170078 w 187857"/>
                <a:gd name="connsiteY8" fmla="*/ 2955 h 103707"/>
                <a:gd name="connsiteX9" fmla="*/ 184480 w 187857"/>
                <a:gd name="connsiteY9" fmla="*/ 2810 h 103707"/>
                <a:gd name="connsiteX10" fmla="*/ 184627 w 187857"/>
                <a:gd name="connsiteY10" fmla="*/ 2955 h 103707"/>
                <a:gd name="connsiteX11" fmla="*/ 187860 w 187857"/>
                <a:gd name="connsiteY11" fmla="*/ 10230 h 103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3707">
                  <a:moveTo>
                    <a:pt x="187536" y="9745"/>
                  </a:moveTo>
                  <a:cubicBezTo>
                    <a:pt x="187509" y="12509"/>
                    <a:pt x="186339" y="15144"/>
                    <a:pt x="184303" y="17019"/>
                  </a:cubicBezTo>
                  <a:lnTo>
                    <a:pt x="100890" y="100594"/>
                  </a:lnTo>
                  <a:cubicBezTo>
                    <a:pt x="96805" y="104603"/>
                    <a:pt x="90264" y="104603"/>
                    <a:pt x="86180" y="100594"/>
                  </a:cubicBezTo>
                  <a:lnTo>
                    <a:pt x="2928" y="17504"/>
                  </a:lnTo>
                  <a:cubicBezTo>
                    <a:pt x="-973" y="13446"/>
                    <a:pt x="-973" y="7013"/>
                    <a:pt x="2928" y="2955"/>
                  </a:cubicBezTo>
                  <a:cubicBezTo>
                    <a:pt x="7013" y="-1054"/>
                    <a:pt x="13553" y="-1054"/>
                    <a:pt x="17638" y="2955"/>
                  </a:cubicBezTo>
                  <a:lnTo>
                    <a:pt x="93777" y="79094"/>
                  </a:lnTo>
                  <a:lnTo>
                    <a:pt x="170078" y="2955"/>
                  </a:lnTo>
                  <a:cubicBezTo>
                    <a:pt x="174014" y="-1070"/>
                    <a:pt x="180462" y="-1135"/>
                    <a:pt x="184480" y="2810"/>
                  </a:cubicBezTo>
                  <a:cubicBezTo>
                    <a:pt x="184530" y="2858"/>
                    <a:pt x="184578" y="2907"/>
                    <a:pt x="184627" y="2955"/>
                  </a:cubicBezTo>
                  <a:cubicBezTo>
                    <a:pt x="186662" y="4830"/>
                    <a:pt x="187832" y="7465"/>
                    <a:pt x="187860"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0" name="任意多边形: 形状 29">
              <a:extLst>
                <a:ext uri="{FF2B5EF4-FFF2-40B4-BE49-F238E27FC236}">
                  <a16:creationId xmlns:a16="http://schemas.microsoft.com/office/drawing/2014/main" id="{0BBA1940-28B3-A749-6B06-780BCCD1DC64}"/>
                </a:ext>
              </a:extLst>
            </p:cNvPr>
            <p:cNvSpPr/>
            <p:nvPr/>
          </p:nvSpPr>
          <p:spPr>
            <a:xfrm rot="5400000" flipV="1">
              <a:off x="7388628" y="316432"/>
              <a:ext cx="187067" cy="104515"/>
            </a:xfrm>
            <a:custGeom>
              <a:avLst/>
              <a:gdLst>
                <a:gd name="connsiteX0" fmla="*/ 186907 w 187067"/>
                <a:gd name="connsiteY0" fmla="*/ 10553 h 104515"/>
                <a:gd name="connsiteX1" fmla="*/ 183836 w 187067"/>
                <a:gd name="connsiteY1" fmla="*/ 17827 h 104515"/>
                <a:gd name="connsiteX2" fmla="*/ 100422 w 187067"/>
                <a:gd name="connsiteY2" fmla="*/ 101402 h 104515"/>
                <a:gd name="connsiteX3" fmla="*/ 85712 w 187067"/>
                <a:gd name="connsiteY3" fmla="*/ 101402 h 104515"/>
                <a:gd name="connsiteX4" fmla="*/ 2299 w 187067"/>
                <a:gd name="connsiteY4" fmla="*/ 17827 h 104515"/>
                <a:gd name="connsiteX5" fmla="*/ 3849 w 187067"/>
                <a:gd name="connsiteY5" fmla="*/ 3278 h 104515"/>
                <a:gd name="connsiteX6" fmla="*/ 16847 w 187067"/>
                <a:gd name="connsiteY6" fmla="*/ 3278 h 104515"/>
                <a:gd name="connsiteX7" fmla="*/ 92986 w 187067"/>
                <a:gd name="connsiteY7" fmla="*/ 79418 h 104515"/>
                <a:gd name="connsiteX8" fmla="*/ 169449 w 187067"/>
                <a:gd name="connsiteY8" fmla="*/ 2955 h 104515"/>
                <a:gd name="connsiteX9" fmla="*/ 183850 w 187067"/>
                <a:gd name="connsiteY9" fmla="*/ 2810 h 104515"/>
                <a:gd name="connsiteX10" fmla="*/ 183997 w 187067"/>
                <a:gd name="connsiteY10" fmla="*/ 2955 h 104515"/>
                <a:gd name="connsiteX11" fmla="*/ 187069 w 187067"/>
                <a:gd name="connsiteY11" fmla="*/ 10230 h 104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67" h="104515">
                  <a:moveTo>
                    <a:pt x="186907" y="10553"/>
                  </a:moveTo>
                  <a:cubicBezTo>
                    <a:pt x="186941" y="13301"/>
                    <a:pt x="185829" y="15936"/>
                    <a:pt x="183836" y="17827"/>
                  </a:cubicBezTo>
                  <a:lnTo>
                    <a:pt x="100422" y="101402"/>
                  </a:lnTo>
                  <a:cubicBezTo>
                    <a:pt x="96337" y="105411"/>
                    <a:pt x="89799" y="105411"/>
                    <a:pt x="85712" y="101402"/>
                  </a:cubicBezTo>
                  <a:lnTo>
                    <a:pt x="2299" y="17827"/>
                  </a:lnTo>
                  <a:cubicBezTo>
                    <a:pt x="-1290" y="13382"/>
                    <a:pt x="-597" y="6867"/>
                    <a:pt x="3849" y="3278"/>
                  </a:cubicBezTo>
                  <a:cubicBezTo>
                    <a:pt x="7641" y="223"/>
                    <a:pt x="13055" y="223"/>
                    <a:pt x="16847" y="3278"/>
                  </a:cubicBezTo>
                  <a:lnTo>
                    <a:pt x="92986" y="79418"/>
                  </a:lnTo>
                  <a:lnTo>
                    <a:pt x="169449" y="2955"/>
                  </a:lnTo>
                  <a:cubicBezTo>
                    <a:pt x="173385" y="-1070"/>
                    <a:pt x="179833" y="-1135"/>
                    <a:pt x="183850" y="2810"/>
                  </a:cubicBezTo>
                  <a:cubicBezTo>
                    <a:pt x="183900" y="2858"/>
                    <a:pt x="183949" y="2907"/>
                    <a:pt x="183997" y="2955"/>
                  </a:cubicBezTo>
                  <a:cubicBezTo>
                    <a:pt x="185989" y="4847"/>
                    <a:pt x="187103" y="7481"/>
                    <a:pt x="187069"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1" name="任意多边形: 形状 30">
              <a:extLst>
                <a:ext uri="{FF2B5EF4-FFF2-40B4-BE49-F238E27FC236}">
                  <a16:creationId xmlns:a16="http://schemas.microsoft.com/office/drawing/2014/main" id="{014D3455-886D-2C9D-923A-39765D3B82D9}"/>
                </a:ext>
              </a:extLst>
            </p:cNvPr>
            <p:cNvSpPr/>
            <p:nvPr/>
          </p:nvSpPr>
          <p:spPr>
            <a:xfrm rot="5400000" flipV="1">
              <a:off x="7477259" y="315506"/>
              <a:ext cx="188618" cy="104816"/>
            </a:xfrm>
            <a:custGeom>
              <a:avLst/>
              <a:gdLst>
                <a:gd name="connsiteX0" fmla="*/ 188458 w 188618"/>
                <a:gd name="connsiteY0" fmla="*/ 10854 h 104816"/>
                <a:gd name="connsiteX1" fmla="*/ 185387 w 188618"/>
                <a:gd name="connsiteY1" fmla="*/ 18128 h 104816"/>
                <a:gd name="connsiteX2" fmla="*/ 101973 w 188618"/>
                <a:gd name="connsiteY2" fmla="*/ 101703 h 104816"/>
                <a:gd name="connsiteX3" fmla="*/ 87263 w 188618"/>
                <a:gd name="connsiteY3" fmla="*/ 101703 h 104816"/>
                <a:gd name="connsiteX4" fmla="*/ 3849 w 188618"/>
                <a:gd name="connsiteY4" fmla="*/ 18290 h 104816"/>
                <a:gd name="connsiteX5" fmla="*/ 2299 w 188618"/>
                <a:gd name="connsiteY5" fmla="*/ 3741 h 104816"/>
                <a:gd name="connsiteX6" fmla="*/ 16848 w 188618"/>
                <a:gd name="connsiteY6" fmla="*/ 2189 h 104816"/>
                <a:gd name="connsiteX7" fmla="*/ 18398 w 188618"/>
                <a:gd name="connsiteY7" fmla="*/ 3741 h 104816"/>
                <a:gd name="connsiteX8" fmla="*/ 94537 w 188618"/>
                <a:gd name="connsiteY8" fmla="*/ 79880 h 104816"/>
                <a:gd name="connsiteX9" fmla="*/ 171000 w 188618"/>
                <a:gd name="connsiteY9" fmla="*/ 3579 h 104816"/>
                <a:gd name="connsiteX10" fmla="*/ 185401 w 188618"/>
                <a:gd name="connsiteY10" fmla="*/ 3433 h 104816"/>
                <a:gd name="connsiteX11" fmla="*/ 185548 w 188618"/>
                <a:gd name="connsiteY11" fmla="*/ 3579 h 104816"/>
                <a:gd name="connsiteX12" fmla="*/ 188620 w 188618"/>
                <a:gd name="connsiteY12" fmla="*/ 10854 h 104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8618" h="104816">
                  <a:moveTo>
                    <a:pt x="188458" y="10854"/>
                  </a:moveTo>
                  <a:cubicBezTo>
                    <a:pt x="188492" y="13601"/>
                    <a:pt x="187380" y="16236"/>
                    <a:pt x="185387" y="18128"/>
                  </a:cubicBezTo>
                  <a:lnTo>
                    <a:pt x="101973" y="101703"/>
                  </a:lnTo>
                  <a:cubicBezTo>
                    <a:pt x="97888" y="105712"/>
                    <a:pt x="91349" y="105712"/>
                    <a:pt x="87263" y="101703"/>
                  </a:cubicBezTo>
                  <a:lnTo>
                    <a:pt x="3849" y="18290"/>
                  </a:lnTo>
                  <a:cubicBezTo>
                    <a:pt x="-596" y="14701"/>
                    <a:pt x="-1291" y="8186"/>
                    <a:pt x="2299" y="3741"/>
                  </a:cubicBezTo>
                  <a:cubicBezTo>
                    <a:pt x="5888" y="-705"/>
                    <a:pt x="12403" y="-1400"/>
                    <a:pt x="16848" y="2189"/>
                  </a:cubicBezTo>
                  <a:cubicBezTo>
                    <a:pt x="17419" y="2657"/>
                    <a:pt x="17938" y="3175"/>
                    <a:pt x="18398" y="3741"/>
                  </a:cubicBezTo>
                  <a:lnTo>
                    <a:pt x="94537" y="79880"/>
                  </a:lnTo>
                  <a:lnTo>
                    <a:pt x="171000" y="3579"/>
                  </a:lnTo>
                  <a:cubicBezTo>
                    <a:pt x="174936" y="-446"/>
                    <a:pt x="181384" y="-511"/>
                    <a:pt x="185401" y="3433"/>
                  </a:cubicBezTo>
                  <a:cubicBezTo>
                    <a:pt x="185451" y="3482"/>
                    <a:pt x="185500" y="3531"/>
                    <a:pt x="185548" y="3579"/>
                  </a:cubicBezTo>
                  <a:cubicBezTo>
                    <a:pt x="187540" y="5470"/>
                    <a:pt x="188654" y="8105"/>
                    <a:pt x="188620" y="10854"/>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2" name="任意多边形: 形状 31">
              <a:extLst>
                <a:ext uri="{FF2B5EF4-FFF2-40B4-BE49-F238E27FC236}">
                  <a16:creationId xmlns:a16="http://schemas.microsoft.com/office/drawing/2014/main" id="{49158171-8D6F-9389-D575-ED6B18497762}"/>
                </a:ext>
              </a:extLst>
            </p:cNvPr>
            <p:cNvSpPr/>
            <p:nvPr/>
          </p:nvSpPr>
          <p:spPr>
            <a:xfrm rot="5400000" flipV="1">
              <a:off x="7568226" y="316594"/>
              <a:ext cx="187067" cy="104192"/>
            </a:xfrm>
            <a:custGeom>
              <a:avLst/>
              <a:gdLst>
                <a:gd name="connsiteX0" fmla="*/ 186907 w 187067"/>
                <a:gd name="connsiteY0" fmla="*/ 10230 h 104192"/>
                <a:gd name="connsiteX1" fmla="*/ 183836 w 187067"/>
                <a:gd name="connsiteY1" fmla="*/ 17504 h 104192"/>
                <a:gd name="connsiteX2" fmla="*/ 100422 w 187067"/>
                <a:gd name="connsiteY2" fmla="*/ 101079 h 104192"/>
                <a:gd name="connsiteX3" fmla="*/ 85712 w 187067"/>
                <a:gd name="connsiteY3" fmla="*/ 101079 h 104192"/>
                <a:gd name="connsiteX4" fmla="*/ 2299 w 187067"/>
                <a:gd name="connsiteY4" fmla="*/ 17504 h 104192"/>
                <a:gd name="connsiteX5" fmla="*/ 3849 w 187067"/>
                <a:gd name="connsiteY5" fmla="*/ 2955 h 104192"/>
                <a:gd name="connsiteX6" fmla="*/ 16847 w 187067"/>
                <a:gd name="connsiteY6" fmla="*/ 2955 h 104192"/>
                <a:gd name="connsiteX7" fmla="*/ 92986 w 187067"/>
                <a:gd name="connsiteY7" fmla="*/ 79094 h 104192"/>
                <a:gd name="connsiteX8" fmla="*/ 169449 w 187067"/>
                <a:gd name="connsiteY8" fmla="*/ 2955 h 104192"/>
                <a:gd name="connsiteX9" fmla="*/ 183850 w 187067"/>
                <a:gd name="connsiteY9" fmla="*/ 2810 h 104192"/>
                <a:gd name="connsiteX10" fmla="*/ 183997 w 187067"/>
                <a:gd name="connsiteY10" fmla="*/ 2955 h 104192"/>
                <a:gd name="connsiteX11" fmla="*/ 187069 w 18706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67" h="104192">
                  <a:moveTo>
                    <a:pt x="186907" y="10230"/>
                  </a:moveTo>
                  <a:cubicBezTo>
                    <a:pt x="186941" y="12978"/>
                    <a:pt x="185829" y="15613"/>
                    <a:pt x="183836" y="17504"/>
                  </a:cubicBezTo>
                  <a:lnTo>
                    <a:pt x="100422" y="101079"/>
                  </a:lnTo>
                  <a:cubicBezTo>
                    <a:pt x="96337" y="105088"/>
                    <a:pt x="89799" y="105088"/>
                    <a:pt x="85712" y="101079"/>
                  </a:cubicBezTo>
                  <a:lnTo>
                    <a:pt x="2299" y="17504"/>
                  </a:lnTo>
                  <a:cubicBezTo>
                    <a:pt x="-1290" y="13058"/>
                    <a:pt x="-597" y="6544"/>
                    <a:pt x="3849" y="2955"/>
                  </a:cubicBezTo>
                  <a:cubicBezTo>
                    <a:pt x="7641" y="-100"/>
                    <a:pt x="13055" y="-100"/>
                    <a:pt x="16847" y="2955"/>
                  </a:cubicBezTo>
                  <a:lnTo>
                    <a:pt x="92986" y="79094"/>
                  </a:lnTo>
                  <a:lnTo>
                    <a:pt x="169449" y="2955"/>
                  </a:lnTo>
                  <a:cubicBezTo>
                    <a:pt x="173385" y="-1070"/>
                    <a:pt x="179833" y="-1135"/>
                    <a:pt x="183850" y="2810"/>
                  </a:cubicBezTo>
                  <a:cubicBezTo>
                    <a:pt x="183900" y="2858"/>
                    <a:pt x="183949" y="2907"/>
                    <a:pt x="183997" y="2955"/>
                  </a:cubicBezTo>
                  <a:cubicBezTo>
                    <a:pt x="185989" y="4847"/>
                    <a:pt x="187103" y="7481"/>
                    <a:pt x="187069"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3" name="任意多边形: 形状 32">
              <a:extLst>
                <a:ext uri="{FF2B5EF4-FFF2-40B4-BE49-F238E27FC236}">
                  <a16:creationId xmlns:a16="http://schemas.microsoft.com/office/drawing/2014/main" id="{DFA5659C-ADAD-E494-352E-31C4D7E8784A}"/>
                </a:ext>
              </a:extLst>
            </p:cNvPr>
            <p:cNvSpPr/>
            <p:nvPr/>
          </p:nvSpPr>
          <p:spPr>
            <a:xfrm rot="5400000" flipV="1">
              <a:off x="7658267" y="316594"/>
              <a:ext cx="187067" cy="104192"/>
            </a:xfrm>
            <a:custGeom>
              <a:avLst/>
              <a:gdLst>
                <a:gd name="connsiteX0" fmla="*/ 186907 w 187067"/>
                <a:gd name="connsiteY0" fmla="*/ 10230 h 104192"/>
                <a:gd name="connsiteX1" fmla="*/ 183836 w 187067"/>
                <a:gd name="connsiteY1" fmla="*/ 17504 h 104192"/>
                <a:gd name="connsiteX2" fmla="*/ 100422 w 187067"/>
                <a:gd name="connsiteY2" fmla="*/ 101079 h 104192"/>
                <a:gd name="connsiteX3" fmla="*/ 85712 w 187067"/>
                <a:gd name="connsiteY3" fmla="*/ 101079 h 104192"/>
                <a:gd name="connsiteX4" fmla="*/ 2299 w 187067"/>
                <a:gd name="connsiteY4" fmla="*/ 17504 h 104192"/>
                <a:gd name="connsiteX5" fmla="*/ 3849 w 187067"/>
                <a:gd name="connsiteY5" fmla="*/ 2955 h 104192"/>
                <a:gd name="connsiteX6" fmla="*/ 16847 w 187067"/>
                <a:gd name="connsiteY6" fmla="*/ 2955 h 104192"/>
                <a:gd name="connsiteX7" fmla="*/ 92986 w 187067"/>
                <a:gd name="connsiteY7" fmla="*/ 79094 h 104192"/>
                <a:gd name="connsiteX8" fmla="*/ 169449 w 187067"/>
                <a:gd name="connsiteY8" fmla="*/ 2955 h 104192"/>
                <a:gd name="connsiteX9" fmla="*/ 183850 w 187067"/>
                <a:gd name="connsiteY9" fmla="*/ 2810 h 104192"/>
                <a:gd name="connsiteX10" fmla="*/ 183997 w 187067"/>
                <a:gd name="connsiteY10" fmla="*/ 2955 h 104192"/>
                <a:gd name="connsiteX11" fmla="*/ 187069 w 18706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67" h="104192">
                  <a:moveTo>
                    <a:pt x="186907" y="10230"/>
                  </a:moveTo>
                  <a:cubicBezTo>
                    <a:pt x="186941" y="12978"/>
                    <a:pt x="185829" y="15612"/>
                    <a:pt x="183836" y="17504"/>
                  </a:cubicBezTo>
                  <a:lnTo>
                    <a:pt x="100422" y="101079"/>
                  </a:lnTo>
                  <a:cubicBezTo>
                    <a:pt x="96337" y="105088"/>
                    <a:pt x="89799" y="105088"/>
                    <a:pt x="85712" y="101079"/>
                  </a:cubicBezTo>
                  <a:lnTo>
                    <a:pt x="2299" y="17504"/>
                  </a:lnTo>
                  <a:cubicBezTo>
                    <a:pt x="-1290" y="13058"/>
                    <a:pt x="-597" y="6544"/>
                    <a:pt x="3849" y="2955"/>
                  </a:cubicBezTo>
                  <a:cubicBezTo>
                    <a:pt x="7641" y="-100"/>
                    <a:pt x="13055" y="-100"/>
                    <a:pt x="16847" y="2955"/>
                  </a:cubicBezTo>
                  <a:lnTo>
                    <a:pt x="92986" y="79094"/>
                  </a:lnTo>
                  <a:lnTo>
                    <a:pt x="169449" y="2955"/>
                  </a:lnTo>
                  <a:cubicBezTo>
                    <a:pt x="173385" y="-1070"/>
                    <a:pt x="179833" y="-1135"/>
                    <a:pt x="183850" y="2810"/>
                  </a:cubicBezTo>
                  <a:cubicBezTo>
                    <a:pt x="183900" y="2858"/>
                    <a:pt x="183949" y="2907"/>
                    <a:pt x="183997" y="2955"/>
                  </a:cubicBezTo>
                  <a:cubicBezTo>
                    <a:pt x="185989" y="4847"/>
                    <a:pt x="187103" y="7481"/>
                    <a:pt x="187069"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4" name="任意多边形: 形状 33">
              <a:extLst>
                <a:ext uri="{FF2B5EF4-FFF2-40B4-BE49-F238E27FC236}">
                  <a16:creationId xmlns:a16="http://schemas.microsoft.com/office/drawing/2014/main" id="{FD47B19A-CD9F-2009-219D-F26D49FC63EE}"/>
                </a:ext>
              </a:extLst>
            </p:cNvPr>
            <p:cNvSpPr/>
            <p:nvPr/>
          </p:nvSpPr>
          <p:spPr>
            <a:xfrm rot="5400000" flipV="1">
              <a:off x="7748147" y="316594"/>
              <a:ext cx="187067" cy="104192"/>
            </a:xfrm>
            <a:custGeom>
              <a:avLst/>
              <a:gdLst>
                <a:gd name="connsiteX0" fmla="*/ 186907 w 187067"/>
                <a:gd name="connsiteY0" fmla="*/ 10230 h 104192"/>
                <a:gd name="connsiteX1" fmla="*/ 183836 w 187067"/>
                <a:gd name="connsiteY1" fmla="*/ 17504 h 104192"/>
                <a:gd name="connsiteX2" fmla="*/ 100422 w 187067"/>
                <a:gd name="connsiteY2" fmla="*/ 101079 h 104192"/>
                <a:gd name="connsiteX3" fmla="*/ 85712 w 187067"/>
                <a:gd name="connsiteY3" fmla="*/ 101079 h 104192"/>
                <a:gd name="connsiteX4" fmla="*/ 2299 w 187067"/>
                <a:gd name="connsiteY4" fmla="*/ 17504 h 104192"/>
                <a:gd name="connsiteX5" fmla="*/ 3849 w 187067"/>
                <a:gd name="connsiteY5" fmla="*/ 2955 h 104192"/>
                <a:gd name="connsiteX6" fmla="*/ 16847 w 187067"/>
                <a:gd name="connsiteY6" fmla="*/ 2955 h 104192"/>
                <a:gd name="connsiteX7" fmla="*/ 92986 w 187067"/>
                <a:gd name="connsiteY7" fmla="*/ 79094 h 104192"/>
                <a:gd name="connsiteX8" fmla="*/ 169449 w 187067"/>
                <a:gd name="connsiteY8" fmla="*/ 2955 h 104192"/>
                <a:gd name="connsiteX9" fmla="*/ 183850 w 187067"/>
                <a:gd name="connsiteY9" fmla="*/ 2810 h 104192"/>
                <a:gd name="connsiteX10" fmla="*/ 183997 w 187067"/>
                <a:gd name="connsiteY10" fmla="*/ 2955 h 104192"/>
                <a:gd name="connsiteX11" fmla="*/ 187069 w 18706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67" h="104192">
                  <a:moveTo>
                    <a:pt x="186907" y="10230"/>
                  </a:moveTo>
                  <a:cubicBezTo>
                    <a:pt x="186941" y="12978"/>
                    <a:pt x="185829" y="15612"/>
                    <a:pt x="183836" y="17504"/>
                  </a:cubicBezTo>
                  <a:lnTo>
                    <a:pt x="100422" y="101079"/>
                  </a:lnTo>
                  <a:cubicBezTo>
                    <a:pt x="96337" y="105088"/>
                    <a:pt x="89799" y="105088"/>
                    <a:pt x="85712" y="101079"/>
                  </a:cubicBezTo>
                  <a:lnTo>
                    <a:pt x="2299" y="17504"/>
                  </a:lnTo>
                  <a:cubicBezTo>
                    <a:pt x="-1290" y="13058"/>
                    <a:pt x="-597" y="6544"/>
                    <a:pt x="3849" y="2955"/>
                  </a:cubicBezTo>
                  <a:cubicBezTo>
                    <a:pt x="7641" y="-100"/>
                    <a:pt x="13055" y="-100"/>
                    <a:pt x="16847" y="2955"/>
                  </a:cubicBezTo>
                  <a:lnTo>
                    <a:pt x="92986" y="79094"/>
                  </a:lnTo>
                  <a:lnTo>
                    <a:pt x="169449" y="2955"/>
                  </a:lnTo>
                  <a:cubicBezTo>
                    <a:pt x="173385" y="-1070"/>
                    <a:pt x="179833" y="-1135"/>
                    <a:pt x="183850" y="2810"/>
                  </a:cubicBezTo>
                  <a:cubicBezTo>
                    <a:pt x="183900" y="2858"/>
                    <a:pt x="183949" y="2907"/>
                    <a:pt x="183997" y="2955"/>
                  </a:cubicBezTo>
                  <a:cubicBezTo>
                    <a:pt x="185989" y="4847"/>
                    <a:pt x="187103" y="7481"/>
                    <a:pt x="187069"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5" name="任意多边形: 形状 34">
              <a:extLst>
                <a:ext uri="{FF2B5EF4-FFF2-40B4-BE49-F238E27FC236}">
                  <a16:creationId xmlns:a16="http://schemas.microsoft.com/office/drawing/2014/main" id="{AEAA21E1-CFCA-BF65-B7B6-5A87E2FF6CC3}"/>
                </a:ext>
              </a:extLst>
            </p:cNvPr>
            <p:cNvSpPr/>
            <p:nvPr/>
          </p:nvSpPr>
          <p:spPr>
            <a:xfrm rot="5400000" flipV="1">
              <a:off x="7829305" y="318380"/>
              <a:ext cx="187696" cy="104192"/>
            </a:xfrm>
            <a:custGeom>
              <a:avLst/>
              <a:gdLst>
                <a:gd name="connsiteX0" fmla="*/ 187698 w 187696"/>
                <a:gd name="connsiteY0" fmla="*/ 10229 h 104192"/>
                <a:gd name="connsiteX1" fmla="*/ 184627 w 187696"/>
                <a:gd name="connsiteY1" fmla="*/ 17504 h 104192"/>
                <a:gd name="connsiteX2" fmla="*/ 101213 w 187696"/>
                <a:gd name="connsiteY2" fmla="*/ 101079 h 104192"/>
                <a:gd name="connsiteX3" fmla="*/ 86503 w 187696"/>
                <a:gd name="connsiteY3" fmla="*/ 101079 h 104192"/>
                <a:gd name="connsiteX4" fmla="*/ 2928 w 187696"/>
                <a:gd name="connsiteY4" fmla="*/ 17504 h 104192"/>
                <a:gd name="connsiteX5" fmla="*/ 2928 w 187696"/>
                <a:gd name="connsiteY5" fmla="*/ 2955 h 104192"/>
                <a:gd name="connsiteX6" fmla="*/ 17638 w 187696"/>
                <a:gd name="connsiteY6" fmla="*/ 2955 h 104192"/>
                <a:gd name="connsiteX7" fmla="*/ 93777 w 187696"/>
                <a:gd name="connsiteY7" fmla="*/ 79095 h 104192"/>
                <a:gd name="connsiteX8" fmla="*/ 170078 w 187696"/>
                <a:gd name="connsiteY8" fmla="*/ 2955 h 104192"/>
                <a:gd name="connsiteX9" fmla="*/ 184480 w 187696"/>
                <a:gd name="connsiteY9" fmla="*/ 2810 h 104192"/>
                <a:gd name="connsiteX10" fmla="*/ 184627 w 187696"/>
                <a:gd name="connsiteY10" fmla="*/ 2955 h 104192"/>
                <a:gd name="connsiteX11" fmla="*/ 187698 w 187696"/>
                <a:gd name="connsiteY11" fmla="*/ 10229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6" h="104192">
                  <a:moveTo>
                    <a:pt x="187698" y="10229"/>
                  </a:moveTo>
                  <a:cubicBezTo>
                    <a:pt x="187732" y="12978"/>
                    <a:pt x="186620" y="15613"/>
                    <a:pt x="184627" y="17504"/>
                  </a:cubicBezTo>
                  <a:lnTo>
                    <a:pt x="101213" y="101079"/>
                  </a:lnTo>
                  <a:cubicBezTo>
                    <a:pt x="97128" y="105088"/>
                    <a:pt x="90589" y="105088"/>
                    <a:pt x="86503" y="101079"/>
                  </a:cubicBezTo>
                  <a:lnTo>
                    <a:pt x="2928" y="17504"/>
                  </a:lnTo>
                  <a:cubicBezTo>
                    <a:pt x="-973" y="13446"/>
                    <a:pt x="-973" y="7029"/>
                    <a:pt x="2928" y="2955"/>
                  </a:cubicBezTo>
                  <a:cubicBezTo>
                    <a:pt x="7013" y="-1054"/>
                    <a:pt x="13553" y="-1054"/>
                    <a:pt x="17638" y="2955"/>
                  </a:cubicBezTo>
                  <a:lnTo>
                    <a:pt x="93777" y="79095"/>
                  </a:lnTo>
                  <a:lnTo>
                    <a:pt x="170078" y="2955"/>
                  </a:lnTo>
                  <a:cubicBezTo>
                    <a:pt x="174014" y="-1070"/>
                    <a:pt x="180462" y="-1135"/>
                    <a:pt x="184480" y="2810"/>
                  </a:cubicBezTo>
                  <a:cubicBezTo>
                    <a:pt x="184530" y="2858"/>
                    <a:pt x="184578" y="2906"/>
                    <a:pt x="184627" y="2955"/>
                  </a:cubicBezTo>
                  <a:cubicBezTo>
                    <a:pt x="186618" y="4847"/>
                    <a:pt x="187732" y="7482"/>
                    <a:pt x="187698" y="10229"/>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6" name="任意多边形: 形状 35">
              <a:extLst>
                <a:ext uri="{FF2B5EF4-FFF2-40B4-BE49-F238E27FC236}">
                  <a16:creationId xmlns:a16="http://schemas.microsoft.com/office/drawing/2014/main" id="{BF0341E4-D216-86E6-9664-F907F0F179AF}"/>
                </a:ext>
              </a:extLst>
            </p:cNvPr>
            <p:cNvSpPr/>
            <p:nvPr/>
          </p:nvSpPr>
          <p:spPr>
            <a:xfrm rot="5400000" flipV="1">
              <a:off x="7919185" y="318380"/>
              <a:ext cx="187696" cy="104192"/>
            </a:xfrm>
            <a:custGeom>
              <a:avLst/>
              <a:gdLst>
                <a:gd name="connsiteX0" fmla="*/ 187698 w 187696"/>
                <a:gd name="connsiteY0" fmla="*/ 10230 h 104192"/>
                <a:gd name="connsiteX1" fmla="*/ 184627 w 187696"/>
                <a:gd name="connsiteY1" fmla="*/ 17505 h 104192"/>
                <a:gd name="connsiteX2" fmla="*/ 101213 w 187696"/>
                <a:gd name="connsiteY2" fmla="*/ 101079 h 104192"/>
                <a:gd name="connsiteX3" fmla="*/ 86503 w 187696"/>
                <a:gd name="connsiteY3" fmla="*/ 101079 h 104192"/>
                <a:gd name="connsiteX4" fmla="*/ 2928 w 187696"/>
                <a:gd name="connsiteY4" fmla="*/ 17505 h 104192"/>
                <a:gd name="connsiteX5" fmla="*/ 2928 w 187696"/>
                <a:gd name="connsiteY5" fmla="*/ 2955 h 104192"/>
                <a:gd name="connsiteX6" fmla="*/ 17638 w 187696"/>
                <a:gd name="connsiteY6" fmla="*/ 2955 h 104192"/>
                <a:gd name="connsiteX7" fmla="*/ 93777 w 187696"/>
                <a:gd name="connsiteY7" fmla="*/ 79095 h 104192"/>
                <a:gd name="connsiteX8" fmla="*/ 170078 w 187696"/>
                <a:gd name="connsiteY8" fmla="*/ 2955 h 104192"/>
                <a:gd name="connsiteX9" fmla="*/ 184480 w 187696"/>
                <a:gd name="connsiteY9" fmla="*/ 2809 h 104192"/>
                <a:gd name="connsiteX10" fmla="*/ 184627 w 187696"/>
                <a:gd name="connsiteY10" fmla="*/ 2955 h 104192"/>
                <a:gd name="connsiteX11" fmla="*/ 187698 w 187696"/>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6" h="104192">
                  <a:moveTo>
                    <a:pt x="187698" y="10230"/>
                  </a:moveTo>
                  <a:cubicBezTo>
                    <a:pt x="187732" y="12978"/>
                    <a:pt x="186620" y="15613"/>
                    <a:pt x="184627" y="17505"/>
                  </a:cubicBezTo>
                  <a:lnTo>
                    <a:pt x="101213" y="101079"/>
                  </a:lnTo>
                  <a:cubicBezTo>
                    <a:pt x="97128" y="105088"/>
                    <a:pt x="90589" y="105088"/>
                    <a:pt x="86503" y="101079"/>
                  </a:cubicBezTo>
                  <a:lnTo>
                    <a:pt x="2928" y="17505"/>
                  </a:lnTo>
                  <a:cubicBezTo>
                    <a:pt x="-973" y="13446"/>
                    <a:pt x="-973" y="7029"/>
                    <a:pt x="2928" y="2955"/>
                  </a:cubicBezTo>
                  <a:cubicBezTo>
                    <a:pt x="7013" y="-1053"/>
                    <a:pt x="13553" y="-1053"/>
                    <a:pt x="17638" y="2955"/>
                  </a:cubicBezTo>
                  <a:lnTo>
                    <a:pt x="93777" y="79095"/>
                  </a:lnTo>
                  <a:lnTo>
                    <a:pt x="170078" y="2955"/>
                  </a:lnTo>
                  <a:cubicBezTo>
                    <a:pt x="174014" y="-1070"/>
                    <a:pt x="180462" y="-1134"/>
                    <a:pt x="184480" y="2809"/>
                  </a:cubicBezTo>
                  <a:cubicBezTo>
                    <a:pt x="184530" y="2859"/>
                    <a:pt x="184578" y="2907"/>
                    <a:pt x="184627" y="2955"/>
                  </a:cubicBezTo>
                  <a:cubicBezTo>
                    <a:pt x="186618" y="4847"/>
                    <a:pt x="187732" y="7481"/>
                    <a:pt x="187698"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7" name="任意多边形: 形状 36">
              <a:extLst>
                <a:ext uri="{FF2B5EF4-FFF2-40B4-BE49-F238E27FC236}">
                  <a16:creationId xmlns:a16="http://schemas.microsoft.com/office/drawing/2014/main" id="{FF92F655-2CE0-63C9-4ECC-31C94A3C0B5A}"/>
                </a:ext>
              </a:extLst>
            </p:cNvPr>
            <p:cNvSpPr/>
            <p:nvPr/>
          </p:nvSpPr>
          <p:spPr>
            <a:xfrm rot="5400000" flipV="1">
              <a:off x="8008931" y="318408"/>
              <a:ext cx="187696" cy="104137"/>
            </a:xfrm>
            <a:custGeom>
              <a:avLst/>
              <a:gdLst>
                <a:gd name="connsiteX0" fmla="*/ 187698 w 187696"/>
                <a:gd name="connsiteY0" fmla="*/ 10498 h 104137"/>
                <a:gd name="connsiteX1" fmla="*/ 184627 w 187696"/>
                <a:gd name="connsiteY1" fmla="*/ 17772 h 104137"/>
                <a:gd name="connsiteX2" fmla="*/ 101213 w 187696"/>
                <a:gd name="connsiteY2" fmla="*/ 101024 h 104137"/>
                <a:gd name="connsiteX3" fmla="*/ 86503 w 187696"/>
                <a:gd name="connsiteY3" fmla="*/ 101024 h 104137"/>
                <a:gd name="connsiteX4" fmla="*/ 2928 w 187696"/>
                <a:gd name="connsiteY4" fmla="*/ 17449 h 104137"/>
                <a:gd name="connsiteX5" fmla="*/ 2928 w 187696"/>
                <a:gd name="connsiteY5" fmla="*/ 2900 h 104137"/>
                <a:gd name="connsiteX6" fmla="*/ 17638 w 187696"/>
                <a:gd name="connsiteY6" fmla="*/ 2900 h 104137"/>
                <a:gd name="connsiteX7" fmla="*/ 93777 w 187696"/>
                <a:gd name="connsiteY7" fmla="*/ 79039 h 104137"/>
                <a:gd name="connsiteX8" fmla="*/ 170078 w 187696"/>
                <a:gd name="connsiteY8" fmla="*/ 4032 h 104137"/>
                <a:gd name="connsiteX9" fmla="*/ 184480 w 187696"/>
                <a:gd name="connsiteY9" fmla="*/ 3887 h 104137"/>
                <a:gd name="connsiteX10" fmla="*/ 184627 w 187696"/>
                <a:gd name="connsiteY10" fmla="*/ 4032 h 104137"/>
                <a:gd name="connsiteX11" fmla="*/ 187698 w 187696"/>
                <a:gd name="connsiteY11" fmla="*/ 11306 h 104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6" h="104137">
                  <a:moveTo>
                    <a:pt x="187698" y="10498"/>
                  </a:moveTo>
                  <a:cubicBezTo>
                    <a:pt x="187732" y="13246"/>
                    <a:pt x="186620" y="15880"/>
                    <a:pt x="184627" y="17772"/>
                  </a:cubicBezTo>
                  <a:lnTo>
                    <a:pt x="101213" y="101024"/>
                  </a:lnTo>
                  <a:cubicBezTo>
                    <a:pt x="97128" y="105033"/>
                    <a:pt x="90589" y="105033"/>
                    <a:pt x="86503" y="101024"/>
                  </a:cubicBezTo>
                  <a:lnTo>
                    <a:pt x="2928" y="17449"/>
                  </a:lnTo>
                  <a:cubicBezTo>
                    <a:pt x="-973" y="13391"/>
                    <a:pt x="-973" y="6974"/>
                    <a:pt x="2928" y="2900"/>
                  </a:cubicBezTo>
                  <a:cubicBezTo>
                    <a:pt x="7013" y="-1109"/>
                    <a:pt x="13553" y="-1109"/>
                    <a:pt x="17638" y="2900"/>
                  </a:cubicBezTo>
                  <a:lnTo>
                    <a:pt x="93777" y="79039"/>
                  </a:lnTo>
                  <a:lnTo>
                    <a:pt x="170078" y="4032"/>
                  </a:lnTo>
                  <a:cubicBezTo>
                    <a:pt x="174014" y="6"/>
                    <a:pt x="180462" y="-58"/>
                    <a:pt x="184480" y="3887"/>
                  </a:cubicBezTo>
                  <a:cubicBezTo>
                    <a:pt x="184530" y="3935"/>
                    <a:pt x="184578" y="3983"/>
                    <a:pt x="184627" y="4032"/>
                  </a:cubicBezTo>
                  <a:cubicBezTo>
                    <a:pt x="186618" y="5923"/>
                    <a:pt x="187732" y="8558"/>
                    <a:pt x="187698" y="11306"/>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8" name="任意多边形: 形状 37">
              <a:extLst>
                <a:ext uri="{FF2B5EF4-FFF2-40B4-BE49-F238E27FC236}">
                  <a16:creationId xmlns:a16="http://schemas.microsoft.com/office/drawing/2014/main" id="{2D6979C6-1B88-F251-B39A-46ACF621712F}"/>
                </a:ext>
              </a:extLst>
            </p:cNvPr>
            <p:cNvSpPr/>
            <p:nvPr/>
          </p:nvSpPr>
          <p:spPr>
            <a:xfrm rot="5400000" flipV="1">
              <a:off x="8099752" y="318380"/>
              <a:ext cx="187696" cy="104192"/>
            </a:xfrm>
            <a:custGeom>
              <a:avLst/>
              <a:gdLst>
                <a:gd name="connsiteX0" fmla="*/ 187698 w 187696"/>
                <a:gd name="connsiteY0" fmla="*/ 10229 h 104192"/>
                <a:gd name="connsiteX1" fmla="*/ 184627 w 187696"/>
                <a:gd name="connsiteY1" fmla="*/ 17504 h 104192"/>
                <a:gd name="connsiteX2" fmla="*/ 101213 w 187696"/>
                <a:gd name="connsiteY2" fmla="*/ 101079 h 104192"/>
                <a:gd name="connsiteX3" fmla="*/ 86503 w 187696"/>
                <a:gd name="connsiteY3" fmla="*/ 101079 h 104192"/>
                <a:gd name="connsiteX4" fmla="*/ 2928 w 187696"/>
                <a:gd name="connsiteY4" fmla="*/ 17504 h 104192"/>
                <a:gd name="connsiteX5" fmla="*/ 2928 w 187696"/>
                <a:gd name="connsiteY5" fmla="*/ 2955 h 104192"/>
                <a:gd name="connsiteX6" fmla="*/ 17638 w 187696"/>
                <a:gd name="connsiteY6" fmla="*/ 2955 h 104192"/>
                <a:gd name="connsiteX7" fmla="*/ 93777 w 187696"/>
                <a:gd name="connsiteY7" fmla="*/ 79094 h 104192"/>
                <a:gd name="connsiteX8" fmla="*/ 170078 w 187696"/>
                <a:gd name="connsiteY8" fmla="*/ 2955 h 104192"/>
                <a:gd name="connsiteX9" fmla="*/ 184480 w 187696"/>
                <a:gd name="connsiteY9" fmla="*/ 2810 h 104192"/>
                <a:gd name="connsiteX10" fmla="*/ 184627 w 187696"/>
                <a:gd name="connsiteY10" fmla="*/ 2955 h 104192"/>
                <a:gd name="connsiteX11" fmla="*/ 187698 w 187696"/>
                <a:gd name="connsiteY11" fmla="*/ 10229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6" h="104192">
                  <a:moveTo>
                    <a:pt x="187698" y="10229"/>
                  </a:moveTo>
                  <a:cubicBezTo>
                    <a:pt x="187732" y="12977"/>
                    <a:pt x="186620" y="15613"/>
                    <a:pt x="184627" y="17504"/>
                  </a:cubicBezTo>
                  <a:lnTo>
                    <a:pt x="101213" y="101079"/>
                  </a:lnTo>
                  <a:cubicBezTo>
                    <a:pt x="97128" y="105088"/>
                    <a:pt x="90589" y="105088"/>
                    <a:pt x="86503" y="101079"/>
                  </a:cubicBezTo>
                  <a:lnTo>
                    <a:pt x="2928" y="17504"/>
                  </a:lnTo>
                  <a:cubicBezTo>
                    <a:pt x="-973" y="13446"/>
                    <a:pt x="-973" y="7029"/>
                    <a:pt x="2928" y="2955"/>
                  </a:cubicBezTo>
                  <a:cubicBezTo>
                    <a:pt x="7013" y="-1054"/>
                    <a:pt x="13553" y="-1054"/>
                    <a:pt x="17638" y="2955"/>
                  </a:cubicBezTo>
                  <a:lnTo>
                    <a:pt x="93777" y="79094"/>
                  </a:lnTo>
                  <a:lnTo>
                    <a:pt x="170078" y="2955"/>
                  </a:lnTo>
                  <a:cubicBezTo>
                    <a:pt x="174014" y="-1070"/>
                    <a:pt x="180462" y="-1135"/>
                    <a:pt x="184480" y="2810"/>
                  </a:cubicBezTo>
                  <a:cubicBezTo>
                    <a:pt x="184530" y="2858"/>
                    <a:pt x="184578" y="2907"/>
                    <a:pt x="184627" y="2955"/>
                  </a:cubicBezTo>
                  <a:cubicBezTo>
                    <a:pt x="186618" y="4846"/>
                    <a:pt x="187732" y="7482"/>
                    <a:pt x="187698" y="10229"/>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9" name="任意多边形: 形状 38">
              <a:extLst>
                <a:ext uri="{FF2B5EF4-FFF2-40B4-BE49-F238E27FC236}">
                  <a16:creationId xmlns:a16="http://schemas.microsoft.com/office/drawing/2014/main" id="{1BDAD75B-BCE2-C223-EFE9-2CD6041DF92D}"/>
                </a:ext>
              </a:extLst>
            </p:cNvPr>
            <p:cNvSpPr/>
            <p:nvPr/>
          </p:nvSpPr>
          <p:spPr>
            <a:xfrm rot="5400000" flipV="1">
              <a:off x="8189470" y="318381"/>
              <a:ext cx="187697" cy="104192"/>
            </a:xfrm>
            <a:custGeom>
              <a:avLst/>
              <a:gdLst>
                <a:gd name="connsiteX0" fmla="*/ 187698 w 187697"/>
                <a:gd name="connsiteY0" fmla="*/ 9745 h 104192"/>
                <a:gd name="connsiteX1" fmla="*/ 184142 w 187697"/>
                <a:gd name="connsiteY1" fmla="*/ 17504 h 104192"/>
                <a:gd name="connsiteX2" fmla="*/ 100728 w 187697"/>
                <a:gd name="connsiteY2" fmla="*/ 101079 h 104192"/>
                <a:gd name="connsiteX3" fmla="*/ 86018 w 187697"/>
                <a:gd name="connsiteY3" fmla="*/ 101079 h 104192"/>
                <a:gd name="connsiteX4" fmla="*/ 2928 w 187697"/>
                <a:gd name="connsiteY4" fmla="*/ 17504 h 104192"/>
                <a:gd name="connsiteX5" fmla="*/ 2928 w 187697"/>
                <a:gd name="connsiteY5" fmla="*/ 2955 h 104192"/>
                <a:gd name="connsiteX6" fmla="*/ 17638 w 187697"/>
                <a:gd name="connsiteY6" fmla="*/ 2955 h 104192"/>
                <a:gd name="connsiteX7" fmla="*/ 93777 w 187697"/>
                <a:gd name="connsiteY7" fmla="*/ 79094 h 104192"/>
                <a:gd name="connsiteX8" fmla="*/ 170078 w 187697"/>
                <a:gd name="connsiteY8" fmla="*/ 2955 h 104192"/>
                <a:gd name="connsiteX9" fmla="*/ 184480 w 187697"/>
                <a:gd name="connsiteY9" fmla="*/ 2810 h 104192"/>
                <a:gd name="connsiteX10" fmla="*/ 184627 w 187697"/>
                <a:gd name="connsiteY10" fmla="*/ 2955 h 104192"/>
                <a:gd name="connsiteX11" fmla="*/ 187698 w 187697"/>
                <a:gd name="connsiteY11" fmla="*/ 10229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7" h="104192">
                  <a:moveTo>
                    <a:pt x="187698" y="9745"/>
                  </a:moveTo>
                  <a:cubicBezTo>
                    <a:pt x="187751" y="12736"/>
                    <a:pt x="186444" y="15597"/>
                    <a:pt x="184142" y="17504"/>
                  </a:cubicBezTo>
                  <a:lnTo>
                    <a:pt x="100728" y="101079"/>
                  </a:lnTo>
                  <a:cubicBezTo>
                    <a:pt x="96642" y="105089"/>
                    <a:pt x="90103" y="105089"/>
                    <a:pt x="86018" y="101079"/>
                  </a:cubicBezTo>
                  <a:lnTo>
                    <a:pt x="2928" y="17504"/>
                  </a:lnTo>
                  <a:cubicBezTo>
                    <a:pt x="-973" y="13447"/>
                    <a:pt x="-973" y="7029"/>
                    <a:pt x="2928" y="2955"/>
                  </a:cubicBezTo>
                  <a:cubicBezTo>
                    <a:pt x="7013" y="-1054"/>
                    <a:pt x="13553" y="-1054"/>
                    <a:pt x="17638" y="2955"/>
                  </a:cubicBezTo>
                  <a:lnTo>
                    <a:pt x="93777" y="79094"/>
                  </a:lnTo>
                  <a:lnTo>
                    <a:pt x="170078" y="2955"/>
                  </a:lnTo>
                  <a:cubicBezTo>
                    <a:pt x="174014" y="-1070"/>
                    <a:pt x="180462" y="-1135"/>
                    <a:pt x="184480" y="2810"/>
                  </a:cubicBezTo>
                  <a:cubicBezTo>
                    <a:pt x="184530" y="2858"/>
                    <a:pt x="184578" y="2907"/>
                    <a:pt x="184627" y="2955"/>
                  </a:cubicBezTo>
                  <a:cubicBezTo>
                    <a:pt x="186618" y="4846"/>
                    <a:pt x="187732" y="7482"/>
                    <a:pt x="187698" y="10229"/>
                  </a:cubicBezTo>
                </a:path>
              </a:pathLst>
            </a:custGeom>
            <a:solidFill>
              <a:schemeClr val="accent2">
                <a:alpha val="7000"/>
              </a:schemeClr>
            </a:solidFill>
            <a:ln w="16151" cap="flat">
              <a:noFill/>
              <a:prstDash val="solid"/>
              <a:miter/>
            </a:ln>
          </p:spPr>
          <p:txBody>
            <a:bodyPr rtlCol="0" anchor="ctr"/>
            <a:lstStyle/>
            <a:p>
              <a:endParaRPr lang="zh-CN" altLang="en-US"/>
            </a:p>
          </p:txBody>
        </p:sp>
      </p:grpSp>
      <p:pic>
        <p:nvPicPr>
          <p:cNvPr id="2" name="图片 1" descr="背景图案&#10;&#10;描述已自动生成">
            <a:extLst>
              <a:ext uri="{FF2B5EF4-FFF2-40B4-BE49-F238E27FC236}">
                <a16:creationId xmlns:a16="http://schemas.microsoft.com/office/drawing/2014/main" id="{D90DFF5F-CC79-8FEF-F010-AC8A5F8DF00E}"/>
              </a:ext>
            </a:extLst>
          </p:cNvPr>
          <p:cNvPicPr>
            <a:picLocks noChangeAspect="1"/>
          </p:cNvPicPr>
          <p:nvPr userDrawn="1"/>
        </p:nvPicPr>
        <p:blipFill rotWithShape="1">
          <a:blip r:embed="rId3" cstate="screen">
            <a:alphaModFix amt="20000"/>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sp>
        <p:nvSpPr>
          <p:cNvPr id="41" name="矩形: 圆角 40">
            <a:extLst>
              <a:ext uri="{FF2B5EF4-FFF2-40B4-BE49-F238E27FC236}">
                <a16:creationId xmlns:a16="http://schemas.microsoft.com/office/drawing/2014/main" id="{91E2F59D-04E3-B51C-F612-02A74BCAF307}"/>
              </a:ext>
            </a:extLst>
          </p:cNvPr>
          <p:cNvSpPr/>
          <p:nvPr userDrawn="1"/>
        </p:nvSpPr>
        <p:spPr>
          <a:xfrm>
            <a:off x="0" y="5211607"/>
            <a:ext cx="12192000" cy="1646393"/>
          </a:xfrm>
          <a:prstGeom prst="roundRect">
            <a:avLst>
              <a:gd name="adj" fmla="val 0"/>
            </a:avLst>
          </a:prstGeom>
          <a:gradFill>
            <a:gsLst>
              <a:gs pos="0">
                <a:schemeClr val="accent3"/>
              </a:gs>
              <a:gs pos="100000">
                <a:schemeClr val="accent2"/>
              </a:gs>
            </a:gsLst>
            <a:lin ang="1800000" scaled="0"/>
          </a:gradFill>
          <a:ln>
            <a:noFill/>
          </a:ln>
          <a:effectLst>
            <a:glow>
              <a:srgbClr val="000000"/>
            </a:glow>
          </a:effectLst>
        </p:spPr>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defPPr>
              <a:defRPr lang="zh-CN"/>
            </a:defPPr>
            <a:lvl1pPr marL="0" algn="l" defTabSz="914400" rtl="0" eaLnBrk="1" latinLnBrk="0" hangingPunct="1">
              <a:defRPr sz="1800" kern="1200">
                <a:solidFill>
                  <a:srgbClr val="FFFFFF"/>
                </a:solidFill>
                <a:latin typeface="Montserrat"/>
                <a:ea typeface="+mn-ea"/>
                <a:cs typeface="+mn-cs"/>
              </a:defRPr>
            </a:lvl1pPr>
            <a:lvl2pPr marL="457200" algn="l" defTabSz="914400" rtl="0" eaLnBrk="1" latinLnBrk="0" hangingPunct="1">
              <a:defRPr sz="1800" kern="1200">
                <a:solidFill>
                  <a:srgbClr val="FFFFFF"/>
                </a:solidFill>
                <a:latin typeface="Montserrat"/>
                <a:ea typeface="+mn-ea"/>
                <a:cs typeface="+mn-cs"/>
              </a:defRPr>
            </a:lvl2pPr>
            <a:lvl3pPr marL="914400" algn="l" defTabSz="914400" rtl="0" eaLnBrk="1" latinLnBrk="0" hangingPunct="1">
              <a:defRPr sz="1800" kern="1200">
                <a:solidFill>
                  <a:srgbClr val="FFFFFF"/>
                </a:solidFill>
                <a:latin typeface="Montserrat"/>
                <a:ea typeface="+mn-ea"/>
                <a:cs typeface="+mn-cs"/>
              </a:defRPr>
            </a:lvl3pPr>
            <a:lvl4pPr marL="1371600" algn="l" defTabSz="914400" rtl="0" eaLnBrk="1" latinLnBrk="0" hangingPunct="1">
              <a:defRPr sz="1800" kern="1200">
                <a:solidFill>
                  <a:srgbClr val="FFFFFF"/>
                </a:solidFill>
                <a:latin typeface="Montserrat"/>
                <a:ea typeface="+mn-ea"/>
                <a:cs typeface="+mn-cs"/>
              </a:defRPr>
            </a:lvl4pPr>
            <a:lvl5pPr marL="1828800" algn="l" defTabSz="914400" rtl="0" eaLnBrk="1" latinLnBrk="0" hangingPunct="1">
              <a:defRPr sz="1800" kern="1200">
                <a:solidFill>
                  <a:srgbClr val="FFFFFF"/>
                </a:solidFill>
                <a:latin typeface="Montserrat"/>
                <a:ea typeface="+mn-ea"/>
                <a:cs typeface="+mn-cs"/>
              </a:defRPr>
            </a:lvl5pPr>
            <a:lvl6pPr marL="2286000" algn="l" defTabSz="914400" rtl="0" eaLnBrk="1" latinLnBrk="0" hangingPunct="1">
              <a:defRPr sz="1800" kern="1200">
                <a:solidFill>
                  <a:srgbClr val="FFFFFF"/>
                </a:solidFill>
                <a:latin typeface="Montserrat"/>
                <a:ea typeface="+mn-ea"/>
                <a:cs typeface="+mn-cs"/>
              </a:defRPr>
            </a:lvl6pPr>
            <a:lvl7pPr marL="2743200" algn="l" defTabSz="914400" rtl="0" eaLnBrk="1" latinLnBrk="0" hangingPunct="1">
              <a:defRPr sz="1800" kern="1200">
                <a:solidFill>
                  <a:srgbClr val="FFFFFF"/>
                </a:solidFill>
                <a:latin typeface="Montserrat"/>
                <a:ea typeface="+mn-ea"/>
                <a:cs typeface="+mn-cs"/>
              </a:defRPr>
            </a:lvl7pPr>
            <a:lvl8pPr marL="3200400" algn="l" defTabSz="914400" rtl="0" eaLnBrk="1" latinLnBrk="0" hangingPunct="1">
              <a:defRPr sz="1800" kern="1200">
                <a:solidFill>
                  <a:srgbClr val="FFFFFF"/>
                </a:solidFill>
                <a:latin typeface="Montserrat"/>
                <a:ea typeface="+mn-ea"/>
                <a:cs typeface="+mn-cs"/>
              </a:defRPr>
            </a:lvl8pPr>
            <a:lvl9pPr marL="3657600" algn="l" defTabSz="914400" rtl="0" eaLnBrk="1" latinLnBrk="0" hangingPunct="1">
              <a:defRPr sz="1800" kern="1200">
                <a:solidFill>
                  <a:srgbClr val="FFFFFF"/>
                </a:solidFill>
                <a:latin typeface="Montserrat"/>
                <a:ea typeface="+mn-ea"/>
                <a:cs typeface="+mn-cs"/>
              </a:defRPr>
            </a:lvl9pPr>
          </a:lstStyle>
          <a:p>
            <a:pPr>
              <a:spcBef>
                <a:spcPts val="1000"/>
              </a:spcBef>
            </a:pPr>
            <a:r>
              <a:rPr lang="en-US" altLang="zh-CN" sz="16700" b="1" spc="120">
                <a:solidFill>
                  <a:srgbClr val="FFFFFF">
                    <a:alpha val="15000"/>
                  </a:srgbClr>
                </a:solidFill>
                <a:latin typeface="+mj-ea"/>
                <a:ea typeface="+mj-ea"/>
              </a:rPr>
              <a:t>CONTENTS</a:t>
            </a:r>
            <a:endParaRPr lang="zh-CN" altLang="en-US" sz="16700" b="1" spc="120">
              <a:solidFill>
                <a:srgbClr val="FFFFFF">
                  <a:alpha val="15000"/>
                </a:srgbClr>
              </a:solidFill>
              <a:latin typeface="+mj-ea"/>
              <a:ea typeface="+mj-ea"/>
            </a:endParaRPr>
          </a:p>
        </p:txBody>
      </p:sp>
    </p:spTree>
    <p:extLst>
      <p:ext uri="{BB962C8B-B14F-4D97-AF65-F5344CB8AC3E}">
        <p14:creationId xmlns:p14="http://schemas.microsoft.com/office/powerpoint/2010/main" val="29358154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96BB883E-6007-662F-9279-E8C9755E571E}"/>
              </a:ext>
            </a:extLst>
          </p:cNvPr>
          <p:cNvPicPr>
            <a:picLocks noChangeAspect="1"/>
          </p:cNvPicPr>
          <p:nvPr userDrawn="1"/>
        </p:nvPicPr>
        <p:blipFill>
          <a:blip r:embed="rId2" cstate="print">
            <a:alphaModFix amt="70000"/>
            <a:extLst>
              <a:ext uri="{28A0092B-C50C-407E-A947-70E740481C1C}">
                <a14:useLocalDpi xmlns:a14="http://schemas.microsoft.com/office/drawing/2010/main"/>
              </a:ext>
            </a:extLst>
          </a:blip>
          <a:srcRect/>
          <a:stretch>
            <a:fillRect/>
          </a:stretch>
        </p:blipFill>
        <p:spPr>
          <a:xfrm>
            <a:off x="6553167" y="309618"/>
            <a:ext cx="5638833" cy="5675868"/>
          </a:xfrm>
          <a:custGeom>
            <a:avLst/>
            <a:gdLst>
              <a:gd name="connsiteX0" fmla="*/ 0 w 5638833"/>
              <a:gd name="connsiteY0" fmla="*/ 0 h 5675868"/>
              <a:gd name="connsiteX1" fmla="*/ 5638833 w 5638833"/>
              <a:gd name="connsiteY1" fmla="*/ 0 h 5675868"/>
              <a:gd name="connsiteX2" fmla="*/ 5638833 w 5638833"/>
              <a:gd name="connsiteY2" fmla="*/ 5675868 h 5675868"/>
              <a:gd name="connsiteX3" fmla="*/ 0 w 5638833"/>
              <a:gd name="connsiteY3" fmla="*/ 5675868 h 5675868"/>
            </a:gdLst>
            <a:ahLst/>
            <a:cxnLst>
              <a:cxn ang="0">
                <a:pos x="connsiteX0" y="connsiteY0"/>
              </a:cxn>
              <a:cxn ang="0">
                <a:pos x="connsiteX1" y="connsiteY1"/>
              </a:cxn>
              <a:cxn ang="0">
                <a:pos x="connsiteX2" y="connsiteY2"/>
              </a:cxn>
              <a:cxn ang="0">
                <a:pos x="connsiteX3" y="connsiteY3"/>
              </a:cxn>
            </a:cxnLst>
            <a:rect l="l" t="t" r="r" b="b"/>
            <a:pathLst>
              <a:path w="5638833" h="5675868">
                <a:moveTo>
                  <a:pt x="0" y="0"/>
                </a:moveTo>
                <a:lnTo>
                  <a:pt x="5638833" y="0"/>
                </a:lnTo>
                <a:lnTo>
                  <a:pt x="5638833" y="5675868"/>
                </a:lnTo>
                <a:lnTo>
                  <a:pt x="0" y="5675868"/>
                </a:lnTo>
                <a:close/>
              </a:path>
            </a:pathLst>
          </a:custGeom>
        </p:spPr>
      </p:pic>
      <p:pic>
        <p:nvPicPr>
          <p:cNvPr id="5" name="图片 4">
            <a:extLst>
              <a:ext uri="{FF2B5EF4-FFF2-40B4-BE49-F238E27FC236}">
                <a16:creationId xmlns:a16="http://schemas.microsoft.com/office/drawing/2014/main" id="{41DEE9E2-AD41-731B-D23C-1A70EFA021A5}"/>
              </a:ext>
            </a:extLst>
          </p:cNvPr>
          <p:cNvPicPr>
            <a:picLocks noChangeAspect="1"/>
          </p:cNvPicPr>
          <p:nvPr userDrawn="1"/>
        </p:nvPicPr>
        <p:blipFill>
          <a:blip r:embed="rId3" cstate="print">
            <a:alphaModFix amt="50000"/>
            <a:extLst>
              <a:ext uri="{28A0092B-C50C-407E-A947-70E740481C1C}">
                <a14:useLocalDpi xmlns:a14="http://schemas.microsoft.com/office/drawing/2010/main"/>
              </a:ext>
            </a:extLst>
          </a:blip>
          <a:srcRect/>
          <a:stretch>
            <a:fillRect/>
          </a:stretch>
        </p:blipFill>
        <p:spPr>
          <a:xfrm>
            <a:off x="0" y="1176036"/>
            <a:ext cx="5682639" cy="5681964"/>
          </a:xfrm>
          <a:custGeom>
            <a:avLst/>
            <a:gdLst>
              <a:gd name="connsiteX0" fmla="*/ 0 w 5682639"/>
              <a:gd name="connsiteY0" fmla="*/ 0 h 5681964"/>
              <a:gd name="connsiteX1" fmla="*/ 5682639 w 5682639"/>
              <a:gd name="connsiteY1" fmla="*/ 0 h 5681964"/>
              <a:gd name="connsiteX2" fmla="*/ 5682639 w 5682639"/>
              <a:gd name="connsiteY2" fmla="*/ 5681964 h 5681964"/>
              <a:gd name="connsiteX3" fmla="*/ 0 w 5682639"/>
              <a:gd name="connsiteY3" fmla="*/ 5681964 h 5681964"/>
            </a:gdLst>
            <a:ahLst/>
            <a:cxnLst>
              <a:cxn ang="0">
                <a:pos x="connsiteX0" y="connsiteY0"/>
              </a:cxn>
              <a:cxn ang="0">
                <a:pos x="connsiteX1" y="connsiteY1"/>
              </a:cxn>
              <a:cxn ang="0">
                <a:pos x="connsiteX2" y="connsiteY2"/>
              </a:cxn>
              <a:cxn ang="0">
                <a:pos x="connsiteX3" y="connsiteY3"/>
              </a:cxn>
            </a:cxnLst>
            <a:rect l="l" t="t" r="r" b="b"/>
            <a:pathLst>
              <a:path w="5682639" h="5681964">
                <a:moveTo>
                  <a:pt x="0" y="0"/>
                </a:moveTo>
                <a:lnTo>
                  <a:pt x="5682639" y="0"/>
                </a:lnTo>
                <a:lnTo>
                  <a:pt x="5682639" y="5681964"/>
                </a:lnTo>
                <a:lnTo>
                  <a:pt x="0" y="5681964"/>
                </a:lnTo>
                <a:close/>
              </a:path>
            </a:pathLst>
          </a:custGeom>
        </p:spPr>
      </p:pic>
      <p:pic>
        <p:nvPicPr>
          <p:cNvPr id="6" name="图片 5" descr="图片包含 图标&#10;&#10;描述已自动生成">
            <a:extLst>
              <a:ext uri="{FF2B5EF4-FFF2-40B4-BE49-F238E27FC236}">
                <a16:creationId xmlns:a16="http://schemas.microsoft.com/office/drawing/2014/main" id="{DEA263D2-C132-D85B-5AB0-CC615F122FB0}"/>
              </a:ext>
            </a:extLst>
          </p:cNvPr>
          <p:cNvPicPr>
            <a:picLocks noChangeAspect="1"/>
          </p:cNvPicPr>
          <p:nvPr userDrawn="1"/>
        </p:nvPicPr>
        <p:blipFill>
          <a:blip r:embed="rId4" cstate="screen">
            <a:alphaModFix amt="10000"/>
            <a:extLst>
              <a:ext uri="{28A0092B-C50C-407E-A947-70E740481C1C}">
                <a14:useLocalDpi xmlns:a14="http://schemas.microsoft.com/office/drawing/2010/main"/>
              </a:ext>
            </a:extLst>
          </a:blip>
          <a:srcRect t="439"/>
          <a:stretch>
            <a:fillRect/>
          </a:stretch>
        </p:blipFill>
        <p:spPr>
          <a:xfrm rot="16200000">
            <a:off x="2337321" y="-2337320"/>
            <a:ext cx="7517358" cy="12192000"/>
          </a:xfrm>
          <a:custGeom>
            <a:avLst/>
            <a:gdLst>
              <a:gd name="connsiteX0" fmla="*/ 0 w 4228514"/>
              <a:gd name="connsiteY0" fmla="*/ 0 h 6858000"/>
              <a:gd name="connsiteX1" fmla="*/ 4228514 w 4228514"/>
              <a:gd name="connsiteY1" fmla="*/ 0 h 6858000"/>
              <a:gd name="connsiteX2" fmla="*/ 4228514 w 4228514"/>
              <a:gd name="connsiteY2" fmla="*/ 6858000 h 6858000"/>
              <a:gd name="connsiteX3" fmla="*/ 0 w 422851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28514" h="6858000">
                <a:moveTo>
                  <a:pt x="0" y="0"/>
                </a:moveTo>
                <a:lnTo>
                  <a:pt x="4228514" y="0"/>
                </a:lnTo>
                <a:lnTo>
                  <a:pt x="4228514" y="6858000"/>
                </a:lnTo>
                <a:lnTo>
                  <a:pt x="0" y="6858000"/>
                </a:lnTo>
                <a:close/>
              </a:path>
            </a:pathLst>
          </a:custGeom>
        </p:spPr>
      </p:pic>
      <p:pic>
        <p:nvPicPr>
          <p:cNvPr id="10" name="图片 9" descr="背景图案&#10;&#10;描述已自动生成">
            <a:extLst>
              <a:ext uri="{FF2B5EF4-FFF2-40B4-BE49-F238E27FC236}">
                <a16:creationId xmlns:a16="http://schemas.microsoft.com/office/drawing/2014/main" id="{9755620B-D211-A455-1403-0839CC400B0C}"/>
              </a:ext>
            </a:extLst>
          </p:cNvPr>
          <p:cNvPicPr>
            <a:picLocks noChangeAspect="1"/>
          </p:cNvPicPr>
          <p:nvPr userDrawn="1"/>
        </p:nvPicPr>
        <p:blipFill rotWithShape="1">
          <a:blip r:embed="rId5" cstate="screen">
            <a:alphaModFix amt="20000"/>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pic>
        <p:nvPicPr>
          <p:cNvPr id="11" name="图片 10">
            <a:extLst>
              <a:ext uri="{FF2B5EF4-FFF2-40B4-BE49-F238E27FC236}">
                <a16:creationId xmlns:a16="http://schemas.microsoft.com/office/drawing/2014/main" id="{F0529254-6115-19D3-83C3-2EE43C7889A2}"/>
              </a:ext>
            </a:extLst>
          </p:cNvPr>
          <p:cNvPicPr>
            <a:picLocks noChangeAspect="1"/>
          </p:cNvPicPr>
          <p:nvPr userDrawn="1"/>
        </p:nvPicPr>
        <p:blipFill>
          <a:blip r:embed="rId6">
            <a:duotone>
              <a:prstClr val="black"/>
              <a:schemeClr val="accent1">
                <a:tint val="45000"/>
                <a:satMod val="400000"/>
              </a:schemeClr>
            </a:duotone>
            <a:alphaModFix amt="30000"/>
            <a:extLst>
              <a:ext uri="{28A0092B-C50C-407E-A947-70E740481C1C}">
                <a14:useLocalDpi xmlns:a14="http://schemas.microsoft.com/office/drawing/2010/main"/>
              </a:ext>
            </a:extLst>
          </a:blip>
          <a:stretch>
            <a:fillRect/>
          </a:stretch>
        </p:blipFill>
        <p:spPr>
          <a:xfrm>
            <a:off x="-2222" y="4668738"/>
            <a:ext cx="12196444" cy="2189262"/>
          </a:xfrm>
          <a:prstGeom prst="rect">
            <a:avLst/>
          </a:prstGeom>
        </p:spPr>
      </p:pic>
    </p:spTree>
    <p:extLst>
      <p:ext uri="{BB962C8B-B14F-4D97-AF65-F5344CB8AC3E}">
        <p14:creationId xmlns:p14="http://schemas.microsoft.com/office/powerpoint/2010/main" val="35574379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61FE9569-A16C-7182-DDEB-605551392384}"/>
              </a:ext>
            </a:extLst>
          </p:cNvPr>
          <p:cNvPicPr>
            <a:picLocks/>
          </p:cNvPicPr>
          <p:nvPr userDrawn="1"/>
        </p:nvPicPr>
        <p:blipFill>
          <a:blip r:embed="rId2" cstate="screen">
            <a:extLst>
              <a:ext uri="{28A0092B-C50C-407E-A947-70E740481C1C}">
                <a14:useLocalDpi xmlns:a14="http://schemas.microsoft.com/office/drawing/2010/main"/>
              </a:ext>
            </a:extLst>
          </a:blip>
          <a:srcRect l="18948" t="16931" r="12164" b="23455"/>
          <a:stretch>
            <a:fillRect/>
          </a:stretch>
        </p:blipFill>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p:spPr>
      </p:pic>
      <p:pic>
        <p:nvPicPr>
          <p:cNvPr id="6" name="图片 5" descr="背景图案&#10;&#10;描述已自动生成">
            <a:extLst>
              <a:ext uri="{FF2B5EF4-FFF2-40B4-BE49-F238E27FC236}">
                <a16:creationId xmlns:a16="http://schemas.microsoft.com/office/drawing/2014/main" id="{DF1A4DA1-842B-40C6-0180-7BC16E21C553}"/>
              </a:ext>
            </a:extLst>
          </p:cNvPr>
          <p:cNvPicPr>
            <a:picLocks noChangeAspect="1"/>
          </p:cNvPicPr>
          <p:nvPr userDrawn="1"/>
        </p:nvPicPr>
        <p:blipFill rotWithShape="1">
          <a:blip r:embed="rId3" cstate="screen">
            <a:alphaModFix amt="14000"/>
            <a:extLst>
              <a:ext uri="{28A0092B-C50C-407E-A947-70E740481C1C}">
                <a14:useLocalDpi xmlns:a14="http://schemas.microsoft.com/office/drawing/2010/main"/>
              </a:ext>
            </a:extLst>
          </a:blip>
          <a:srcRect/>
          <a:stretch>
            <a:fillRect/>
          </a:stretch>
        </p:blipFill>
        <p:spPr>
          <a:xfrm>
            <a:off x="0" y="-1"/>
            <a:ext cx="12192000" cy="6858000"/>
          </a:xfrm>
          <a:prstGeom prst="rect">
            <a:avLst/>
          </a:prstGeom>
        </p:spPr>
      </p:pic>
      <p:sp>
        <p:nvSpPr>
          <p:cNvPr id="7" name="矩形 6">
            <a:extLst>
              <a:ext uri="{FF2B5EF4-FFF2-40B4-BE49-F238E27FC236}">
                <a16:creationId xmlns:a16="http://schemas.microsoft.com/office/drawing/2014/main" id="{B8E7418E-A905-CC99-89AB-C68B0954A749}"/>
              </a:ext>
            </a:extLst>
          </p:cNvPr>
          <p:cNvSpPr/>
          <p:nvPr userDrawn="1"/>
        </p:nvSpPr>
        <p:spPr>
          <a:xfrm>
            <a:off x="2426332" y="6524929"/>
            <a:ext cx="9106856" cy="529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Light" panose="020B0502040204020203" pitchFamily="34" charset="-122"/>
              <a:cs typeface="思源黑体 CN Regular" panose="020B0500000000000000" pitchFamily="34" charset="-122"/>
            </a:endParaRPr>
          </a:p>
        </p:txBody>
      </p:sp>
      <p:sp>
        <p:nvSpPr>
          <p:cNvPr id="8" name="矩形 7">
            <a:extLst>
              <a:ext uri="{FF2B5EF4-FFF2-40B4-BE49-F238E27FC236}">
                <a16:creationId xmlns:a16="http://schemas.microsoft.com/office/drawing/2014/main" id="{C0B63538-AAC5-9AB0-152A-FA43A55BAEAA}"/>
              </a:ext>
            </a:extLst>
          </p:cNvPr>
          <p:cNvSpPr/>
          <p:nvPr userDrawn="1"/>
        </p:nvSpPr>
        <p:spPr>
          <a:xfrm>
            <a:off x="662332" y="6524930"/>
            <a:ext cx="2016000" cy="5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3"/>
              </a:solidFill>
              <a:latin typeface="微软雅黑 Light" panose="020B0502040204020203" pitchFamily="34" charset="-122"/>
              <a:ea typeface="微软雅黑 Light" panose="020B0502040204020203" pitchFamily="34" charset="-122"/>
              <a:cs typeface="思源黑体 CN Regular" panose="020B0500000000000000" pitchFamily="34" charset="-122"/>
            </a:endParaRPr>
          </a:p>
        </p:txBody>
      </p:sp>
      <p:sp>
        <p:nvSpPr>
          <p:cNvPr id="9" name="矩形 8">
            <a:extLst>
              <a:ext uri="{FF2B5EF4-FFF2-40B4-BE49-F238E27FC236}">
                <a16:creationId xmlns:a16="http://schemas.microsoft.com/office/drawing/2014/main" id="{C588CDD5-202B-3D90-914F-B4F86B0CA7D4}"/>
              </a:ext>
            </a:extLst>
          </p:cNvPr>
          <p:cNvSpPr/>
          <p:nvPr userDrawn="1"/>
        </p:nvSpPr>
        <p:spPr>
          <a:xfrm>
            <a:off x="11466798" y="536995"/>
            <a:ext cx="88053" cy="880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微软雅黑 Light" panose="020B0502040204020203" pitchFamily="34" charset="-122"/>
              <a:cs typeface="思源黑体 CN Regular" panose="020B0500000000000000" pitchFamily="34" charset="-122"/>
            </a:endParaRPr>
          </a:p>
        </p:txBody>
      </p:sp>
      <p:sp>
        <p:nvSpPr>
          <p:cNvPr id="4" name="文本占位符 3">
            <a:extLst>
              <a:ext uri="{FF2B5EF4-FFF2-40B4-BE49-F238E27FC236}">
                <a16:creationId xmlns:a16="http://schemas.microsoft.com/office/drawing/2014/main" id="{96F3C8EF-6949-F8C4-D90A-D8A2EB7ADE84}"/>
              </a:ext>
            </a:extLst>
          </p:cNvPr>
          <p:cNvSpPr>
            <a:spLocks noGrp="1"/>
          </p:cNvSpPr>
          <p:nvPr>
            <p:ph type="body" sz="quarter" idx="10" hasCustomPrompt="1"/>
          </p:nvPr>
        </p:nvSpPr>
        <p:spPr>
          <a:xfrm>
            <a:off x="1111823" y="387122"/>
            <a:ext cx="1497846" cy="387798"/>
          </a:xfrm>
          <a:prstGeom prst="rect">
            <a:avLst/>
          </a:prstGeom>
        </p:spPr>
        <p:txBody>
          <a:bodyPr wrap="none" lIns="0" tIns="0" rIns="0" bIns="0">
            <a:spAutoFit/>
          </a:bodyPr>
          <a:lstStyle>
            <a:lvl1pPr marL="0" indent="0">
              <a:buNone/>
              <a:defRPr sz="2800" b="1" spc="120" baseline="0">
                <a:gradFill>
                  <a:gsLst>
                    <a:gs pos="100000">
                      <a:schemeClr val="accent1"/>
                    </a:gs>
                    <a:gs pos="55000">
                      <a:schemeClr val="accent3"/>
                    </a:gs>
                    <a:gs pos="0">
                      <a:schemeClr val="accent2"/>
                    </a:gs>
                  </a:gsLst>
                  <a:lin ang="2700000" scaled="1"/>
                </a:gradFill>
                <a:latin typeface="+mj-ea"/>
                <a:ea typeface="+mj-ea"/>
              </a:defRPr>
            </a:lvl1pPr>
          </a:lstStyle>
          <a:p>
            <a:pPr lvl="0"/>
            <a:r>
              <a:rPr lang="zh-CN" altLang="en-US"/>
              <a:t>添加标题</a:t>
            </a:r>
          </a:p>
        </p:txBody>
      </p:sp>
    </p:spTree>
    <p:extLst>
      <p:ext uri="{BB962C8B-B14F-4D97-AF65-F5344CB8AC3E}">
        <p14:creationId xmlns:p14="http://schemas.microsoft.com/office/powerpoint/2010/main" val="216234784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675311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2" name="图形 1">
            <a:extLst>
              <a:ext uri="{FF2B5EF4-FFF2-40B4-BE49-F238E27FC236}">
                <a16:creationId xmlns:a16="http://schemas.microsoft.com/office/drawing/2014/main" id="{08B0E17A-AE83-3840-0200-091E0C1196B0}"/>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rot="16200000" flipH="1">
            <a:off x="3399319" y="-1908268"/>
            <a:ext cx="1410678" cy="7620726"/>
          </a:xfrm>
          <a:prstGeom prst="rect">
            <a:avLst/>
          </a:prstGeom>
        </p:spPr>
      </p:pic>
      <p:pic>
        <p:nvPicPr>
          <p:cNvPr id="3" name="图片 2" descr="图片包含 图标&#10;&#10;描述已自动生成">
            <a:extLst>
              <a:ext uri="{FF2B5EF4-FFF2-40B4-BE49-F238E27FC236}">
                <a16:creationId xmlns:a16="http://schemas.microsoft.com/office/drawing/2014/main" id="{FAAA91DB-E24A-BEC9-5C5B-A94BBA073E03}"/>
              </a:ext>
            </a:extLst>
          </p:cNvPr>
          <p:cNvPicPr>
            <a:picLocks noChangeAspect="1"/>
          </p:cNvPicPr>
          <p:nvPr userDrawn="1"/>
        </p:nvPicPr>
        <p:blipFill>
          <a:blip r:embed="rId4">
            <a:alphaModFix amt="10000"/>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rot="10800000">
            <a:off x="0" y="-2889"/>
            <a:ext cx="4209942" cy="6858002"/>
          </a:xfrm>
          <a:prstGeom prst="rect">
            <a:avLst/>
          </a:prstGeom>
        </p:spPr>
      </p:pic>
      <p:grpSp>
        <p:nvGrpSpPr>
          <p:cNvPr id="15" name="组合 14">
            <a:extLst>
              <a:ext uri="{FF2B5EF4-FFF2-40B4-BE49-F238E27FC236}">
                <a16:creationId xmlns:a16="http://schemas.microsoft.com/office/drawing/2014/main" id="{9A5DB232-38F8-26AB-810F-439B08EC9AC3}"/>
              </a:ext>
            </a:extLst>
          </p:cNvPr>
          <p:cNvGrpSpPr/>
          <p:nvPr userDrawn="1"/>
        </p:nvGrpSpPr>
        <p:grpSpPr>
          <a:xfrm>
            <a:off x="1340247" y="273605"/>
            <a:ext cx="8042102" cy="488970"/>
            <a:chOff x="1340247" y="273605"/>
            <a:chExt cx="8042102" cy="488970"/>
          </a:xfrm>
        </p:grpSpPr>
        <p:sp>
          <p:nvSpPr>
            <p:cNvPr id="16" name="任意多边形: 形状 15">
              <a:extLst>
                <a:ext uri="{FF2B5EF4-FFF2-40B4-BE49-F238E27FC236}">
                  <a16:creationId xmlns:a16="http://schemas.microsoft.com/office/drawing/2014/main" id="{B816AA4B-3F3C-B255-B9DE-C69AB2F9A320}"/>
                </a:ext>
              </a:extLst>
            </p:cNvPr>
            <p:cNvSpPr/>
            <p:nvPr/>
          </p:nvSpPr>
          <p:spPr>
            <a:xfrm rot="5400000" flipV="1">
              <a:off x="4388974" y="537191"/>
              <a:ext cx="96144" cy="53305"/>
            </a:xfrm>
            <a:custGeom>
              <a:avLst/>
              <a:gdLst>
                <a:gd name="connsiteX0" fmla="*/ 96146 w 96144"/>
                <a:gd name="connsiteY0" fmla="*/ 5200 h 53305"/>
                <a:gd name="connsiteX1" fmla="*/ 94529 w 96144"/>
                <a:gd name="connsiteY1" fmla="*/ 8918 h 53305"/>
                <a:gd name="connsiteX2" fmla="*/ 51853 w 96144"/>
                <a:gd name="connsiteY2" fmla="*/ 51756 h 53305"/>
                <a:gd name="connsiteX3" fmla="*/ 44417 w 96144"/>
                <a:gd name="connsiteY3" fmla="*/ 51756 h 53305"/>
                <a:gd name="connsiteX4" fmla="*/ 1579 w 96144"/>
                <a:gd name="connsiteY4" fmla="*/ 8918 h 53305"/>
                <a:gd name="connsiteX5" fmla="*/ 1457 w 96144"/>
                <a:gd name="connsiteY5" fmla="*/ 1611 h 53305"/>
                <a:gd name="connsiteX6" fmla="*/ 1579 w 96144"/>
                <a:gd name="connsiteY6" fmla="*/ 1482 h 53305"/>
                <a:gd name="connsiteX7" fmla="*/ 9123 w 96144"/>
                <a:gd name="connsiteY7" fmla="*/ 1433 h 53305"/>
                <a:gd name="connsiteX8" fmla="*/ 9176 w 96144"/>
                <a:gd name="connsiteY8" fmla="*/ 1482 h 53305"/>
                <a:gd name="connsiteX9" fmla="*/ 48135 w 96144"/>
                <a:gd name="connsiteY9" fmla="*/ 40440 h 53305"/>
                <a:gd name="connsiteX10" fmla="*/ 87093 w 96144"/>
                <a:gd name="connsiteY10" fmla="*/ 1482 h 53305"/>
                <a:gd name="connsiteX11" fmla="*/ 94408 w 96144"/>
                <a:gd name="connsiteY11" fmla="*/ 1352 h 53305"/>
                <a:gd name="connsiteX12" fmla="*/ 94529 w 96144"/>
                <a:gd name="connsiteY12" fmla="*/ 1482 h 53305"/>
                <a:gd name="connsiteX13" fmla="*/ 96146 w 96144"/>
                <a:gd name="connsiteY13" fmla="*/ 5200 h 53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6144" h="53305">
                  <a:moveTo>
                    <a:pt x="96146" y="5200"/>
                  </a:moveTo>
                  <a:cubicBezTo>
                    <a:pt x="96175" y="6622"/>
                    <a:pt x="95585" y="7980"/>
                    <a:pt x="94529" y="8918"/>
                  </a:cubicBezTo>
                  <a:lnTo>
                    <a:pt x="51853" y="51756"/>
                  </a:lnTo>
                  <a:cubicBezTo>
                    <a:pt x="49750" y="53680"/>
                    <a:pt x="46520" y="53680"/>
                    <a:pt x="44417" y="51756"/>
                  </a:cubicBezTo>
                  <a:lnTo>
                    <a:pt x="1579" y="8918"/>
                  </a:lnTo>
                  <a:cubicBezTo>
                    <a:pt x="-474" y="6929"/>
                    <a:pt x="-529" y="3664"/>
                    <a:pt x="1457" y="1611"/>
                  </a:cubicBezTo>
                  <a:cubicBezTo>
                    <a:pt x="1496" y="1563"/>
                    <a:pt x="1538" y="1514"/>
                    <a:pt x="1579" y="1482"/>
                  </a:cubicBezTo>
                  <a:cubicBezTo>
                    <a:pt x="3648" y="-620"/>
                    <a:pt x="7025" y="-636"/>
                    <a:pt x="9123" y="1433"/>
                  </a:cubicBezTo>
                  <a:cubicBezTo>
                    <a:pt x="9141" y="1450"/>
                    <a:pt x="9159" y="1465"/>
                    <a:pt x="9176" y="1482"/>
                  </a:cubicBezTo>
                  <a:lnTo>
                    <a:pt x="48135" y="40440"/>
                  </a:lnTo>
                  <a:lnTo>
                    <a:pt x="87093" y="1482"/>
                  </a:lnTo>
                  <a:cubicBezTo>
                    <a:pt x="89080" y="-571"/>
                    <a:pt x="92355" y="-620"/>
                    <a:pt x="94408" y="1352"/>
                  </a:cubicBezTo>
                  <a:cubicBezTo>
                    <a:pt x="94449" y="1401"/>
                    <a:pt x="94489" y="1433"/>
                    <a:pt x="94529" y="1482"/>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7" name="任意多边形: 形状 16">
              <a:extLst>
                <a:ext uri="{FF2B5EF4-FFF2-40B4-BE49-F238E27FC236}">
                  <a16:creationId xmlns:a16="http://schemas.microsoft.com/office/drawing/2014/main" id="{17126BBE-B3C7-671B-60A2-02AA28F30EF6}"/>
                </a:ext>
              </a:extLst>
            </p:cNvPr>
            <p:cNvSpPr/>
            <p:nvPr/>
          </p:nvSpPr>
          <p:spPr>
            <a:xfrm rot="5400000" flipV="1">
              <a:off x="4435433" y="537449"/>
              <a:ext cx="96144" cy="52788"/>
            </a:xfrm>
            <a:custGeom>
              <a:avLst/>
              <a:gdLst>
                <a:gd name="connsiteX0" fmla="*/ 96146 w 96144"/>
                <a:gd name="connsiteY0" fmla="*/ 4553 h 52788"/>
                <a:gd name="connsiteX1" fmla="*/ 94529 w 96144"/>
                <a:gd name="connsiteY1" fmla="*/ 8271 h 52788"/>
                <a:gd name="connsiteX2" fmla="*/ 51853 w 96144"/>
                <a:gd name="connsiteY2" fmla="*/ 51109 h 52788"/>
                <a:gd name="connsiteX3" fmla="*/ 44538 w 96144"/>
                <a:gd name="connsiteY3" fmla="*/ 51223 h 52788"/>
                <a:gd name="connsiteX4" fmla="*/ 44417 w 96144"/>
                <a:gd name="connsiteY4" fmla="*/ 51109 h 52788"/>
                <a:gd name="connsiteX5" fmla="*/ 1579 w 96144"/>
                <a:gd name="connsiteY5" fmla="*/ 8918 h 52788"/>
                <a:gd name="connsiteX6" fmla="*/ 1457 w 96144"/>
                <a:gd name="connsiteY6" fmla="*/ 1611 h 52788"/>
                <a:gd name="connsiteX7" fmla="*/ 1579 w 96144"/>
                <a:gd name="connsiteY7" fmla="*/ 1482 h 52788"/>
                <a:gd name="connsiteX8" fmla="*/ 9123 w 96144"/>
                <a:gd name="connsiteY8" fmla="*/ 1433 h 52788"/>
                <a:gd name="connsiteX9" fmla="*/ 9176 w 96144"/>
                <a:gd name="connsiteY9" fmla="*/ 1482 h 52788"/>
                <a:gd name="connsiteX10" fmla="*/ 48135 w 96144"/>
                <a:gd name="connsiteY10" fmla="*/ 40440 h 52788"/>
                <a:gd name="connsiteX11" fmla="*/ 87093 w 96144"/>
                <a:gd name="connsiteY11" fmla="*/ 1482 h 52788"/>
                <a:gd name="connsiteX12" fmla="*/ 94408 w 96144"/>
                <a:gd name="connsiteY12" fmla="*/ 1368 h 52788"/>
                <a:gd name="connsiteX13" fmla="*/ 94529 w 96144"/>
                <a:gd name="connsiteY13" fmla="*/ 1482 h 52788"/>
                <a:gd name="connsiteX14" fmla="*/ 96146 w 96144"/>
                <a:gd name="connsiteY14" fmla="*/ 5200 h 5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6144" h="52788">
                  <a:moveTo>
                    <a:pt x="96146" y="4553"/>
                  </a:moveTo>
                  <a:cubicBezTo>
                    <a:pt x="96175" y="5976"/>
                    <a:pt x="95585" y="7334"/>
                    <a:pt x="94529" y="8271"/>
                  </a:cubicBezTo>
                  <a:lnTo>
                    <a:pt x="51853" y="51109"/>
                  </a:lnTo>
                  <a:cubicBezTo>
                    <a:pt x="49866" y="53162"/>
                    <a:pt x="46591" y="53211"/>
                    <a:pt x="44538" y="51223"/>
                  </a:cubicBezTo>
                  <a:cubicBezTo>
                    <a:pt x="44498" y="51190"/>
                    <a:pt x="44457" y="51158"/>
                    <a:pt x="44417" y="51109"/>
                  </a:cubicBezTo>
                  <a:lnTo>
                    <a:pt x="1579" y="8918"/>
                  </a:lnTo>
                  <a:cubicBezTo>
                    <a:pt x="-474" y="6930"/>
                    <a:pt x="-529" y="3664"/>
                    <a:pt x="1457" y="1611"/>
                  </a:cubicBezTo>
                  <a:cubicBezTo>
                    <a:pt x="1496" y="1563"/>
                    <a:pt x="1538" y="1514"/>
                    <a:pt x="1579" y="1482"/>
                  </a:cubicBezTo>
                  <a:cubicBezTo>
                    <a:pt x="3648" y="-620"/>
                    <a:pt x="7025" y="-636"/>
                    <a:pt x="9123" y="1433"/>
                  </a:cubicBezTo>
                  <a:cubicBezTo>
                    <a:pt x="9141" y="1449"/>
                    <a:pt x="9159" y="1466"/>
                    <a:pt x="9176" y="1482"/>
                  </a:cubicBezTo>
                  <a:lnTo>
                    <a:pt x="48135" y="40440"/>
                  </a:lnTo>
                  <a:lnTo>
                    <a:pt x="87093" y="1482"/>
                  </a:lnTo>
                  <a:cubicBezTo>
                    <a:pt x="89080" y="-571"/>
                    <a:pt x="92355" y="-620"/>
                    <a:pt x="94408" y="1368"/>
                  </a:cubicBezTo>
                  <a:cubicBezTo>
                    <a:pt x="94449" y="1401"/>
                    <a:pt x="94489" y="1433"/>
                    <a:pt x="94529" y="1482"/>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8" name="任意多边形: 形状 17">
              <a:extLst>
                <a:ext uri="{FF2B5EF4-FFF2-40B4-BE49-F238E27FC236}">
                  <a16:creationId xmlns:a16="http://schemas.microsoft.com/office/drawing/2014/main" id="{52261954-D795-CA07-0314-1F02053406EE}"/>
                </a:ext>
              </a:extLst>
            </p:cNvPr>
            <p:cNvSpPr/>
            <p:nvPr/>
          </p:nvSpPr>
          <p:spPr>
            <a:xfrm rot="5400000" flipV="1">
              <a:off x="4481102" y="537206"/>
              <a:ext cx="96144" cy="53275"/>
            </a:xfrm>
            <a:custGeom>
              <a:avLst/>
              <a:gdLst>
                <a:gd name="connsiteX0" fmla="*/ 96146 w 96144"/>
                <a:gd name="connsiteY0" fmla="*/ 5200 h 53275"/>
                <a:gd name="connsiteX1" fmla="*/ 94529 w 96144"/>
                <a:gd name="connsiteY1" fmla="*/ 8918 h 53275"/>
                <a:gd name="connsiteX2" fmla="*/ 51853 w 96144"/>
                <a:gd name="connsiteY2" fmla="*/ 51595 h 53275"/>
                <a:gd name="connsiteX3" fmla="*/ 44538 w 96144"/>
                <a:gd name="connsiteY3" fmla="*/ 51724 h 53275"/>
                <a:gd name="connsiteX4" fmla="*/ 44417 w 96144"/>
                <a:gd name="connsiteY4" fmla="*/ 51595 h 53275"/>
                <a:gd name="connsiteX5" fmla="*/ 1579 w 96144"/>
                <a:gd name="connsiteY5" fmla="*/ 8918 h 53275"/>
                <a:gd name="connsiteX6" fmla="*/ 1457 w 96144"/>
                <a:gd name="connsiteY6" fmla="*/ 1611 h 53275"/>
                <a:gd name="connsiteX7" fmla="*/ 1579 w 96144"/>
                <a:gd name="connsiteY7" fmla="*/ 1482 h 53275"/>
                <a:gd name="connsiteX8" fmla="*/ 9123 w 96144"/>
                <a:gd name="connsiteY8" fmla="*/ 1433 h 53275"/>
                <a:gd name="connsiteX9" fmla="*/ 9176 w 96144"/>
                <a:gd name="connsiteY9" fmla="*/ 1482 h 53275"/>
                <a:gd name="connsiteX10" fmla="*/ 48135 w 96144"/>
                <a:gd name="connsiteY10" fmla="*/ 40440 h 53275"/>
                <a:gd name="connsiteX11" fmla="*/ 87093 w 96144"/>
                <a:gd name="connsiteY11" fmla="*/ 1482 h 53275"/>
                <a:gd name="connsiteX12" fmla="*/ 94408 w 96144"/>
                <a:gd name="connsiteY12" fmla="*/ 1353 h 53275"/>
                <a:gd name="connsiteX13" fmla="*/ 94529 w 96144"/>
                <a:gd name="connsiteY13" fmla="*/ 1482 h 53275"/>
                <a:gd name="connsiteX14" fmla="*/ 96146 w 96144"/>
                <a:gd name="connsiteY14" fmla="*/ 5200 h 53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6144" h="53275">
                  <a:moveTo>
                    <a:pt x="96146" y="5200"/>
                  </a:moveTo>
                  <a:cubicBezTo>
                    <a:pt x="96175" y="6622"/>
                    <a:pt x="95585" y="7980"/>
                    <a:pt x="94529" y="8918"/>
                  </a:cubicBezTo>
                  <a:lnTo>
                    <a:pt x="51853" y="51595"/>
                  </a:lnTo>
                  <a:cubicBezTo>
                    <a:pt x="49866" y="53647"/>
                    <a:pt x="46591" y="53696"/>
                    <a:pt x="44538" y="51724"/>
                  </a:cubicBezTo>
                  <a:cubicBezTo>
                    <a:pt x="44498" y="51675"/>
                    <a:pt x="44457" y="51643"/>
                    <a:pt x="44417" y="51595"/>
                  </a:cubicBezTo>
                  <a:lnTo>
                    <a:pt x="1579" y="8918"/>
                  </a:lnTo>
                  <a:cubicBezTo>
                    <a:pt x="-474" y="6930"/>
                    <a:pt x="-529" y="3664"/>
                    <a:pt x="1457" y="1611"/>
                  </a:cubicBezTo>
                  <a:cubicBezTo>
                    <a:pt x="1496" y="1563"/>
                    <a:pt x="1538" y="1514"/>
                    <a:pt x="1579" y="1482"/>
                  </a:cubicBezTo>
                  <a:cubicBezTo>
                    <a:pt x="3648" y="-620"/>
                    <a:pt x="7025" y="-636"/>
                    <a:pt x="9123" y="1433"/>
                  </a:cubicBezTo>
                  <a:cubicBezTo>
                    <a:pt x="9141" y="1449"/>
                    <a:pt x="9159" y="1466"/>
                    <a:pt x="9176" y="1482"/>
                  </a:cubicBezTo>
                  <a:lnTo>
                    <a:pt x="48135" y="40440"/>
                  </a:lnTo>
                  <a:lnTo>
                    <a:pt x="87093" y="1482"/>
                  </a:lnTo>
                  <a:cubicBezTo>
                    <a:pt x="89080" y="-571"/>
                    <a:pt x="92355" y="-620"/>
                    <a:pt x="94408" y="1353"/>
                  </a:cubicBezTo>
                  <a:cubicBezTo>
                    <a:pt x="94449" y="1401"/>
                    <a:pt x="94489" y="1433"/>
                    <a:pt x="94529" y="1482"/>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9" name="任意多边形: 形状 18">
              <a:extLst>
                <a:ext uri="{FF2B5EF4-FFF2-40B4-BE49-F238E27FC236}">
                  <a16:creationId xmlns:a16="http://schemas.microsoft.com/office/drawing/2014/main" id="{AE1E17DE-9FB3-29FE-505B-0A7061329BFA}"/>
                </a:ext>
              </a:extLst>
            </p:cNvPr>
            <p:cNvSpPr/>
            <p:nvPr/>
          </p:nvSpPr>
          <p:spPr>
            <a:xfrm rot="5400000" flipV="1">
              <a:off x="4527188" y="537191"/>
              <a:ext cx="96144" cy="53305"/>
            </a:xfrm>
            <a:custGeom>
              <a:avLst/>
              <a:gdLst>
                <a:gd name="connsiteX0" fmla="*/ 96146 w 96144"/>
                <a:gd name="connsiteY0" fmla="*/ 5200 h 53305"/>
                <a:gd name="connsiteX1" fmla="*/ 94529 w 96144"/>
                <a:gd name="connsiteY1" fmla="*/ 8918 h 53305"/>
                <a:gd name="connsiteX2" fmla="*/ 51853 w 96144"/>
                <a:gd name="connsiteY2" fmla="*/ 51756 h 53305"/>
                <a:gd name="connsiteX3" fmla="*/ 44417 w 96144"/>
                <a:gd name="connsiteY3" fmla="*/ 51756 h 53305"/>
                <a:gd name="connsiteX4" fmla="*/ 1579 w 96144"/>
                <a:gd name="connsiteY4" fmla="*/ 8918 h 53305"/>
                <a:gd name="connsiteX5" fmla="*/ 1457 w 96144"/>
                <a:gd name="connsiteY5" fmla="*/ 1611 h 53305"/>
                <a:gd name="connsiteX6" fmla="*/ 1579 w 96144"/>
                <a:gd name="connsiteY6" fmla="*/ 1482 h 53305"/>
                <a:gd name="connsiteX7" fmla="*/ 9123 w 96144"/>
                <a:gd name="connsiteY7" fmla="*/ 1433 h 53305"/>
                <a:gd name="connsiteX8" fmla="*/ 9176 w 96144"/>
                <a:gd name="connsiteY8" fmla="*/ 1482 h 53305"/>
                <a:gd name="connsiteX9" fmla="*/ 48135 w 96144"/>
                <a:gd name="connsiteY9" fmla="*/ 40440 h 53305"/>
                <a:gd name="connsiteX10" fmla="*/ 87093 w 96144"/>
                <a:gd name="connsiteY10" fmla="*/ 1482 h 53305"/>
                <a:gd name="connsiteX11" fmla="*/ 94408 w 96144"/>
                <a:gd name="connsiteY11" fmla="*/ 1368 h 53305"/>
                <a:gd name="connsiteX12" fmla="*/ 94529 w 96144"/>
                <a:gd name="connsiteY12" fmla="*/ 1482 h 53305"/>
                <a:gd name="connsiteX13" fmla="*/ 96146 w 96144"/>
                <a:gd name="connsiteY13" fmla="*/ 5200 h 53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6144" h="53305">
                  <a:moveTo>
                    <a:pt x="96146" y="5200"/>
                  </a:moveTo>
                  <a:cubicBezTo>
                    <a:pt x="96175" y="6622"/>
                    <a:pt x="95585" y="7980"/>
                    <a:pt x="94529" y="8918"/>
                  </a:cubicBezTo>
                  <a:lnTo>
                    <a:pt x="51853" y="51756"/>
                  </a:lnTo>
                  <a:cubicBezTo>
                    <a:pt x="49750" y="53679"/>
                    <a:pt x="46520" y="53679"/>
                    <a:pt x="44417" y="51756"/>
                  </a:cubicBezTo>
                  <a:lnTo>
                    <a:pt x="1579" y="8918"/>
                  </a:lnTo>
                  <a:cubicBezTo>
                    <a:pt x="-474" y="6929"/>
                    <a:pt x="-529" y="3664"/>
                    <a:pt x="1457" y="1611"/>
                  </a:cubicBezTo>
                  <a:cubicBezTo>
                    <a:pt x="1496" y="1562"/>
                    <a:pt x="1538" y="1514"/>
                    <a:pt x="1579" y="1482"/>
                  </a:cubicBezTo>
                  <a:cubicBezTo>
                    <a:pt x="3648" y="-620"/>
                    <a:pt x="7025" y="-636"/>
                    <a:pt x="9123" y="1433"/>
                  </a:cubicBezTo>
                  <a:cubicBezTo>
                    <a:pt x="9141" y="1449"/>
                    <a:pt x="9159" y="1466"/>
                    <a:pt x="9176" y="1482"/>
                  </a:cubicBezTo>
                  <a:lnTo>
                    <a:pt x="48135" y="40440"/>
                  </a:lnTo>
                  <a:lnTo>
                    <a:pt x="87093" y="1482"/>
                  </a:lnTo>
                  <a:cubicBezTo>
                    <a:pt x="89080" y="-571"/>
                    <a:pt x="92355" y="-620"/>
                    <a:pt x="94408" y="1368"/>
                  </a:cubicBezTo>
                  <a:cubicBezTo>
                    <a:pt x="94449" y="1401"/>
                    <a:pt x="94489" y="1433"/>
                    <a:pt x="94529" y="1482"/>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0" name="任意多边形: 形状 19">
              <a:extLst>
                <a:ext uri="{FF2B5EF4-FFF2-40B4-BE49-F238E27FC236}">
                  <a16:creationId xmlns:a16="http://schemas.microsoft.com/office/drawing/2014/main" id="{3B5AB89E-AE5C-548A-AC1D-F696C1FE1E0B}"/>
                </a:ext>
              </a:extLst>
            </p:cNvPr>
            <p:cNvSpPr/>
            <p:nvPr/>
          </p:nvSpPr>
          <p:spPr>
            <a:xfrm rot="5400000" flipV="1">
              <a:off x="4573325" y="537125"/>
              <a:ext cx="96144" cy="53437"/>
            </a:xfrm>
            <a:custGeom>
              <a:avLst/>
              <a:gdLst>
                <a:gd name="connsiteX0" fmla="*/ 96146 w 96144"/>
                <a:gd name="connsiteY0" fmla="*/ 5200 h 53437"/>
                <a:gd name="connsiteX1" fmla="*/ 94529 w 96144"/>
                <a:gd name="connsiteY1" fmla="*/ 8918 h 53437"/>
                <a:gd name="connsiteX2" fmla="*/ 51853 w 96144"/>
                <a:gd name="connsiteY2" fmla="*/ 51756 h 53437"/>
                <a:gd name="connsiteX3" fmla="*/ 44538 w 96144"/>
                <a:gd name="connsiteY3" fmla="*/ 51885 h 53437"/>
                <a:gd name="connsiteX4" fmla="*/ 44417 w 96144"/>
                <a:gd name="connsiteY4" fmla="*/ 51756 h 53437"/>
                <a:gd name="connsiteX5" fmla="*/ 1579 w 96144"/>
                <a:gd name="connsiteY5" fmla="*/ 8918 h 53437"/>
                <a:gd name="connsiteX6" fmla="*/ 1457 w 96144"/>
                <a:gd name="connsiteY6" fmla="*/ 1611 h 53437"/>
                <a:gd name="connsiteX7" fmla="*/ 1579 w 96144"/>
                <a:gd name="connsiteY7" fmla="*/ 1481 h 53437"/>
                <a:gd name="connsiteX8" fmla="*/ 9123 w 96144"/>
                <a:gd name="connsiteY8" fmla="*/ 1433 h 53437"/>
                <a:gd name="connsiteX9" fmla="*/ 9176 w 96144"/>
                <a:gd name="connsiteY9" fmla="*/ 1481 h 53437"/>
                <a:gd name="connsiteX10" fmla="*/ 48135 w 96144"/>
                <a:gd name="connsiteY10" fmla="*/ 40440 h 53437"/>
                <a:gd name="connsiteX11" fmla="*/ 87093 w 96144"/>
                <a:gd name="connsiteY11" fmla="*/ 1481 h 53437"/>
                <a:gd name="connsiteX12" fmla="*/ 94408 w 96144"/>
                <a:gd name="connsiteY12" fmla="*/ 1352 h 53437"/>
                <a:gd name="connsiteX13" fmla="*/ 94529 w 96144"/>
                <a:gd name="connsiteY13" fmla="*/ 1481 h 53437"/>
                <a:gd name="connsiteX14" fmla="*/ 96146 w 96144"/>
                <a:gd name="connsiteY14" fmla="*/ 5200 h 5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6144" h="53437">
                  <a:moveTo>
                    <a:pt x="96146" y="5200"/>
                  </a:moveTo>
                  <a:cubicBezTo>
                    <a:pt x="96175" y="6622"/>
                    <a:pt x="95585" y="7980"/>
                    <a:pt x="94529" y="8918"/>
                  </a:cubicBezTo>
                  <a:lnTo>
                    <a:pt x="51853" y="51756"/>
                  </a:lnTo>
                  <a:cubicBezTo>
                    <a:pt x="49866" y="53809"/>
                    <a:pt x="46591" y="53858"/>
                    <a:pt x="44538" y="51885"/>
                  </a:cubicBezTo>
                  <a:cubicBezTo>
                    <a:pt x="44498" y="51837"/>
                    <a:pt x="44457" y="51804"/>
                    <a:pt x="44417" y="51756"/>
                  </a:cubicBezTo>
                  <a:lnTo>
                    <a:pt x="1579" y="8918"/>
                  </a:lnTo>
                  <a:cubicBezTo>
                    <a:pt x="-474" y="6929"/>
                    <a:pt x="-529" y="3664"/>
                    <a:pt x="1457" y="1611"/>
                  </a:cubicBezTo>
                  <a:cubicBezTo>
                    <a:pt x="1496" y="1562"/>
                    <a:pt x="1538" y="1514"/>
                    <a:pt x="1579" y="1481"/>
                  </a:cubicBezTo>
                  <a:cubicBezTo>
                    <a:pt x="3648" y="-620"/>
                    <a:pt x="7025" y="-636"/>
                    <a:pt x="9123" y="1433"/>
                  </a:cubicBezTo>
                  <a:cubicBezTo>
                    <a:pt x="9141" y="1449"/>
                    <a:pt x="9159" y="1466"/>
                    <a:pt x="9176" y="1481"/>
                  </a:cubicBezTo>
                  <a:lnTo>
                    <a:pt x="48135" y="40440"/>
                  </a:lnTo>
                  <a:lnTo>
                    <a:pt x="87093" y="1481"/>
                  </a:lnTo>
                  <a:cubicBezTo>
                    <a:pt x="89080" y="-571"/>
                    <a:pt x="92355" y="-620"/>
                    <a:pt x="94408" y="1352"/>
                  </a:cubicBezTo>
                  <a:cubicBezTo>
                    <a:pt x="94449" y="1401"/>
                    <a:pt x="94489" y="1433"/>
                    <a:pt x="94529" y="1481"/>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1" name="任意多边形: 形状 20">
              <a:extLst>
                <a:ext uri="{FF2B5EF4-FFF2-40B4-BE49-F238E27FC236}">
                  <a16:creationId xmlns:a16="http://schemas.microsoft.com/office/drawing/2014/main" id="{F42F8F9C-E1A4-4FFF-1A2C-D2F9C3365E76}"/>
                </a:ext>
              </a:extLst>
            </p:cNvPr>
            <p:cNvSpPr/>
            <p:nvPr/>
          </p:nvSpPr>
          <p:spPr>
            <a:xfrm rot="5400000" flipV="1">
              <a:off x="9058555" y="669139"/>
              <a:ext cx="120111" cy="66762"/>
            </a:xfrm>
            <a:custGeom>
              <a:avLst/>
              <a:gdLst>
                <a:gd name="connsiteX0" fmla="*/ 120113 w 120111"/>
                <a:gd name="connsiteY0" fmla="*/ 6521 h 66762"/>
                <a:gd name="connsiteX1" fmla="*/ 118174 w 120111"/>
                <a:gd name="connsiteY1" fmla="*/ 11209 h 66762"/>
                <a:gd name="connsiteX2" fmla="*/ 64666 w 120111"/>
                <a:gd name="connsiteY2" fmla="*/ 64716 h 66762"/>
                <a:gd name="connsiteX3" fmla="*/ 55294 w 120111"/>
                <a:gd name="connsiteY3" fmla="*/ 64716 h 66762"/>
                <a:gd name="connsiteX4" fmla="*/ 55290 w 120111"/>
                <a:gd name="connsiteY4" fmla="*/ 64716 h 66762"/>
                <a:gd name="connsiteX5" fmla="*/ 1945 w 120111"/>
                <a:gd name="connsiteY5" fmla="*/ 11209 h 66762"/>
                <a:gd name="connsiteX6" fmla="*/ 1945 w 120111"/>
                <a:gd name="connsiteY6" fmla="*/ 1833 h 66762"/>
                <a:gd name="connsiteX7" fmla="*/ 11321 w 120111"/>
                <a:gd name="connsiteY7" fmla="*/ 1833 h 66762"/>
                <a:gd name="connsiteX8" fmla="*/ 59817 w 120111"/>
                <a:gd name="connsiteY8" fmla="*/ 50329 h 66762"/>
                <a:gd name="connsiteX9" fmla="*/ 108313 w 120111"/>
                <a:gd name="connsiteY9" fmla="*/ 1833 h 66762"/>
                <a:gd name="connsiteX10" fmla="*/ 117685 w 120111"/>
                <a:gd name="connsiteY10" fmla="*/ 1833 h 66762"/>
                <a:gd name="connsiteX11" fmla="*/ 117689 w 120111"/>
                <a:gd name="connsiteY11" fmla="*/ 1833 h 66762"/>
                <a:gd name="connsiteX12" fmla="*/ 119629 w 120111"/>
                <a:gd name="connsiteY12" fmla="*/ 6521 h 6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62">
                  <a:moveTo>
                    <a:pt x="120113" y="6521"/>
                  </a:moveTo>
                  <a:cubicBezTo>
                    <a:pt x="120097" y="8283"/>
                    <a:pt x="119402" y="9948"/>
                    <a:pt x="118174" y="11209"/>
                  </a:cubicBezTo>
                  <a:lnTo>
                    <a:pt x="64666" y="64716"/>
                  </a:lnTo>
                  <a:cubicBezTo>
                    <a:pt x="62078" y="67302"/>
                    <a:pt x="57882" y="67302"/>
                    <a:pt x="55294" y="64716"/>
                  </a:cubicBezTo>
                  <a:cubicBezTo>
                    <a:pt x="55292" y="64716"/>
                    <a:pt x="55292" y="64716"/>
                    <a:pt x="55290" y="64716"/>
                  </a:cubicBezTo>
                  <a:lnTo>
                    <a:pt x="1945" y="11209"/>
                  </a:lnTo>
                  <a:cubicBezTo>
                    <a:pt x="-645" y="8623"/>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17" y="3094"/>
                    <a:pt x="119612" y="4759"/>
                    <a:pt x="119629" y="6521"/>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2" name="任意多边形: 形状 21">
              <a:extLst>
                <a:ext uri="{FF2B5EF4-FFF2-40B4-BE49-F238E27FC236}">
                  <a16:creationId xmlns:a16="http://schemas.microsoft.com/office/drawing/2014/main" id="{A730A555-0AAD-0AC6-FD28-D1B4AF1EE048}"/>
                </a:ext>
              </a:extLst>
            </p:cNvPr>
            <p:cNvSpPr/>
            <p:nvPr/>
          </p:nvSpPr>
          <p:spPr>
            <a:xfrm rot="5400000" flipV="1">
              <a:off x="9116258" y="669147"/>
              <a:ext cx="120111" cy="66746"/>
            </a:xfrm>
            <a:custGeom>
              <a:avLst/>
              <a:gdLst>
                <a:gd name="connsiteX0" fmla="*/ 120113 w 120111"/>
                <a:gd name="connsiteY0" fmla="*/ 6520 h 66746"/>
                <a:gd name="connsiteX1" fmla="*/ 118174 w 120111"/>
                <a:gd name="connsiteY1" fmla="*/ 11209 h 66746"/>
                <a:gd name="connsiteX2" fmla="*/ 64666 w 120111"/>
                <a:gd name="connsiteY2" fmla="*/ 64555 h 66746"/>
                <a:gd name="connsiteX3" fmla="*/ 55762 w 120111"/>
                <a:gd name="connsiteY3" fmla="*/ 65023 h 66746"/>
                <a:gd name="connsiteX4" fmla="*/ 55290 w 120111"/>
                <a:gd name="connsiteY4" fmla="*/ 64555 h 66746"/>
                <a:gd name="connsiteX5" fmla="*/ 1945 w 120111"/>
                <a:gd name="connsiteY5" fmla="*/ 11209 h 66746"/>
                <a:gd name="connsiteX6" fmla="*/ 1945 w 120111"/>
                <a:gd name="connsiteY6" fmla="*/ 1833 h 66746"/>
                <a:gd name="connsiteX7" fmla="*/ 11321 w 120111"/>
                <a:gd name="connsiteY7" fmla="*/ 1833 h 66746"/>
                <a:gd name="connsiteX8" fmla="*/ 59817 w 120111"/>
                <a:gd name="connsiteY8" fmla="*/ 50329 h 66746"/>
                <a:gd name="connsiteX9" fmla="*/ 108313 w 120111"/>
                <a:gd name="connsiteY9" fmla="*/ 1833 h 66746"/>
                <a:gd name="connsiteX10" fmla="*/ 117685 w 120111"/>
                <a:gd name="connsiteY10" fmla="*/ 1833 h 66746"/>
                <a:gd name="connsiteX11" fmla="*/ 117689 w 120111"/>
                <a:gd name="connsiteY11" fmla="*/ 1833 h 66746"/>
                <a:gd name="connsiteX12" fmla="*/ 119629 w 120111"/>
                <a:gd name="connsiteY12" fmla="*/ 6520 h 66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46">
                  <a:moveTo>
                    <a:pt x="120113" y="6520"/>
                  </a:moveTo>
                  <a:cubicBezTo>
                    <a:pt x="120097" y="8267"/>
                    <a:pt x="119402" y="9948"/>
                    <a:pt x="118174" y="11209"/>
                  </a:cubicBezTo>
                  <a:lnTo>
                    <a:pt x="64666" y="64555"/>
                  </a:lnTo>
                  <a:cubicBezTo>
                    <a:pt x="62338" y="67141"/>
                    <a:pt x="58352" y="67351"/>
                    <a:pt x="55762" y="65023"/>
                  </a:cubicBezTo>
                  <a:cubicBezTo>
                    <a:pt x="55597" y="64878"/>
                    <a:pt x="55439" y="64716"/>
                    <a:pt x="55290" y="64555"/>
                  </a:cubicBezTo>
                  <a:lnTo>
                    <a:pt x="1945" y="11209"/>
                  </a:lnTo>
                  <a:cubicBezTo>
                    <a:pt x="-645" y="8622"/>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46" y="3061"/>
                    <a:pt x="119648" y="4759"/>
                    <a:pt x="119629" y="652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3" name="任意多边形: 形状 22">
              <a:extLst>
                <a:ext uri="{FF2B5EF4-FFF2-40B4-BE49-F238E27FC236}">
                  <a16:creationId xmlns:a16="http://schemas.microsoft.com/office/drawing/2014/main" id="{65D138BD-9C9D-42DD-DE76-EE0EA9BCA8AC}"/>
                </a:ext>
              </a:extLst>
            </p:cNvPr>
            <p:cNvSpPr/>
            <p:nvPr/>
          </p:nvSpPr>
          <p:spPr>
            <a:xfrm rot="5400000" flipV="1">
              <a:off x="9173806" y="669146"/>
              <a:ext cx="120111" cy="66747"/>
            </a:xfrm>
            <a:custGeom>
              <a:avLst/>
              <a:gdLst>
                <a:gd name="connsiteX0" fmla="*/ 120113 w 120111"/>
                <a:gd name="connsiteY0" fmla="*/ 6521 h 66747"/>
                <a:gd name="connsiteX1" fmla="*/ 118174 w 120111"/>
                <a:gd name="connsiteY1" fmla="*/ 11209 h 66747"/>
                <a:gd name="connsiteX2" fmla="*/ 64666 w 120111"/>
                <a:gd name="connsiteY2" fmla="*/ 64555 h 66747"/>
                <a:gd name="connsiteX3" fmla="*/ 55762 w 120111"/>
                <a:gd name="connsiteY3" fmla="*/ 65023 h 66747"/>
                <a:gd name="connsiteX4" fmla="*/ 55290 w 120111"/>
                <a:gd name="connsiteY4" fmla="*/ 64555 h 66747"/>
                <a:gd name="connsiteX5" fmla="*/ 1945 w 120111"/>
                <a:gd name="connsiteY5" fmla="*/ 11209 h 66747"/>
                <a:gd name="connsiteX6" fmla="*/ 1945 w 120111"/>
                <a:gd name="connsiteY6" fmla="*/ 1833 h 66747"/>
                <a:gd name="connsiteX7" fmla="*/ 11321 w 120111"/>
                <a:gd name="connsiteY7" fmla="*/ 1833 h 66747"/>
                <a:gd name="connsiteX8" fmla="*/ 59817 w 120111"/>
                <a:gd name="connsiteY8" fmla="*/ 50329 h 66747"/>
                <a:gd name="connsiteX9" fmla="*/ 108313 w 120111"/>
                <a:gd name="connsiteY9" fmla="*/ 1833 h 66747"/>
                <a:gd name="connsiteX10" fmla="*/ 117685 w 120111"/>
                <a:gd name="connsiteY10" fmla="*/ 1833 h 66747"/>
                <a:gd name="connsiteX11" fmla="*/ 117689 w 120111"/>
                <a:gd name="connsiteY11" fmla="*/ 1833 h 66747"/>
                <a:gd name="connsiteX12" fmla="*/ 119629 w 120111"/>
                <a:gd name="connsiteY12" fmla="*/ 6521 h 66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47">
                  <a:moveTo>
                    <a:pt x="120113" y="6521"/>
                  </a:moveTo>
                  <a:cubicBezTo>
                    <a:pt x="120097" y="8283"/>
                    <a:pt x="119402" y="9948"/>
                    <a:pt x="118174" y="11209"/>
                  </a:cubicBezTo>
                  <a:lnTo>
                    <a:pt x="64666" y="64555"/>
                  </a:lnTo>
                  <a:cubicBezTo>
                    <a:pt x="62338" y="67142"/>
                    <a:pt x="58352" y="67352"/>
                    <a:pt x="55762" y="65023"/>
                  </a:cubicBezTo>
                  <a:cubicBezTo>
                    <a:pt x="55597" y="64878"/>
                    <a:pt x="55439" y="64716"/>
                    <a:pt x="55290" y="64555"/>
                  </a:cubicBezTo>
                  <a:lnTo>
                    <a:pt x="1945" y="11209"/>
                  </a:lnTo>
                  <a:cubicBezTo>
                    <a:pt x="-645" y="8622"/>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17" y="3094"/>
                    <a:pt x="119612" y="4759"/>
                    <a:pt x="119629" y="6521"/>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4" name="任意多边形: 形状 23">
              <a:extLst>
                <a:ext uri="{FF2B5EF4-FFF2-40B4-BE49-F238E27FC236}">
                  <a16:creationId xmlns:a16="http://schemas.microsoft.com/office/drawing/2014/main" id="{3511938D-5B47-5696-F0BF-E6307636AC8F}"/>
                </a:ext>
              </a:extLst>
            </p:cNvPr>
            <p:cNvSpPr/>
            <p:nvPr/>
          </p:nvSpPr>
          <p:spPr>
            <a:xfrm rot="5400000" flipV="1">
              <a:off x="9231363" y="669139"/>
              <a:ext cx="120111" cy="66762"/>
            </a:xfrm>
            <a:custGeom>
              <a:avLst/>
              <a:gdLst>
                <a:gd name="connsiteX0" fmla="*/ 120113 w 120111"/>
                <a:gd name="connsiteY0" fmla="*/ 6521 h 66762"/>
                <a:gd name="connsiteX1" fmla="*/ 118174 w 120111"/>
                <a:gd name="connsiteY1" fmla="*/ 11209 h 66762"/>
                <a:gd name="connsiteX2" fmla="*/ 64666 w 120111"/>
                <a:gd name="connsiteY2" fmla="*/ 64716 h 66762"/>
                <a:gd name="connsiteX3" fmla="*/ 55294 w 120111"/>
                <a:gd name="connsiteY3" fmla="*/ 64716 h 66762"/>
                <a:gd name="connsiteX4" fmla="*/ 55290 w 120111"/>
                <a:gd name="connsiteY4" fmla="*/ 64716 h 66762"/>
                <a:gd name="connsiteX5" fmla="*/ 1945 w 120111"/>
                <a:gd name="connsiteY5" fmla="*/ 11209 h 66762"/>
                <a:gd name="connsiteX6" fmla="*/ 1945 w 120111"/>
                <a:gd name="connsiteY6" fmla="*/ 1833 h 66762"/>
                <a:gd name="connsiteX7" fmla="*/ 11321 w 120111"/>
                <a:gd name="connsiteY7" fmla="*/ 1833 h 66762"/>
                <a:gd name="connsiteX8" fmla="*/ 59817 w 120111"/>
                <a:gd name="connsiteY8" fmla="*/ 50329 h 66762"/>
                <a:gd name="connsiteX9" fmla="*/ 108313 w 120111"/>
                <a:gd name="connsiteY9" fmla="*/ 1833 h 66762"/>
                <a:gd name="connsiteX10" fmla="*/ 117685 w 120111"/>
                <a:gd name="connsiteY10" fmla="*/ 1833 h 66762"/>
                <a:gd name="connsiteX11" fmla="*/ 117689 w 120111"/>
                <a:gd name="connsiteY11" fmla="*/ 1833 h 66762"/>
                <a:gd name="connsiteX12" fmla="*/ 119629 w 120111"/>
                <a:gd name="connsiteY12" fmla="*/ 6521 h 6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62">
                  <a:moveTo>
                    <a:pt x="120113" y="6521"/>
                  </a:moveTo>
                  <a:cubicBezTo>
                    <a:pt x="120133" y="8283"/>
                    <a:pt x="119431" y="9981"/>
                    <a:pt x="118174" y="11209"/>
                  </a:cubicBezTo>
                  <a:lnTo>
                    <a:pt x="64666" y="64716"/>
                  </a:lnTo>
                  <a:cubicBezTo>
                    <a:pt x="62078" y="67302"/>
                    <a:pt x="57882" y="67302"/>
                    <a:pt x="55294" y="64716"/>
                  </a:cubicBezTo>
                  <a:cubicBezTo>
                    <a:pt x="55292" y="64716"/>
                    <a:pt x="55292" y="64716"/>
                    <a:pt x="55290" y="64716"/>
                  </a:cubicBezTo>
                  <a:lnTo>
                    <a:pt x="1945" y="11209"/>
                  </a:lnTo>
                  <a:cubicBezTo>
                    <a:pt x="-645" y="8622"/>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17" y="3094"/>
                    <a:pt x="119612" y="4759"/>
                    <a:pt x="119629" y="6521"/>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5" name="任意多边形: 形状 24">
              <a:extLst>
                <a:ext uri="{FF2B5EF4-FFF2-40B4-BE49-F238E27FC236}">
                  <a16:creationId xmlns:a16="http://schemas.microsoft.com/office/drawing/2014/main" id="{DCA0F739-030D-BED9-38DB-2B1854E0FD3E}"/>
                </a:ext>
              </a:extLst>
            </p:cNvPr>
            <p:cNvSpPr/>
            <p:nvPr/>
          </p:nvSpPr>
          <p:spPr>
            <a:xfrm rot="5400000" flipV="1">
              <a:off x="9288912" y="669139"/>
              <a:ext cx="120111" cy="66762"/>
            </a:xfrm>
            <a:custGeom>
              <a:avLst/>
              <a:gdLst>
                <a:gd name="connsiteX0" fmla="*/ 120113 w 120111"/>
                <a:gd name="connsiteY0" fmla="*/ 6521 h 66762"/>
                <a:gd name="connsiteX1" fmla="*/ 118174 w 120111"/>
                <a:gd name="connsiteY1" fmla="*/ 11209 h 66762"/>
                <a:gd name="connsiteX2" fmla="*/ 64666 w 120111"/>
                <a:gd name="connsiteY2" fmla="*/ 64716 h 66762"/>
                <a:gd name="connsiteX3" fmla="*/ 55294 w 120111"/>
                <a:gd name="connsiteY3" fmla="*/ 64716 h 66762"/>
                <a:gd name="connsiteX4" fmla="*/ 55290 w 120111"/>
                <a:gd name="connsiteY4" fmla="*/ 64716 h 66762"/>
                <a:gd name="connsiteX5" fmla="*/ 1945 w 120111"/>
                <a:gd name="connsiteY5" fmla="*/ 11209 h 66762"/>
                <a:gd name="connsiteX6" fmla="*/ 1945 w 120111"/>
                <a:gd name="connsiteY6" fmla="*/ 1833 h 66762"/>
                <a:gd name="connsiteX7" fmla="*/ 11321 w 120111"/>
                <a:gd name="connsiteY7" fmla="*/ 1833 h 66762"/>
                <a:gd name="connsiteX8" fmla="*/ 59817 w 120111"/>
                <a:gd name="connsiteY8" fmla="*/ 50329 h 66762"/>
                <a:gd name="connsiteX9" fmla="*/ 108313 w 120111"/>
                <a:gd name="connsiteY9" fmla="*/ 1833 h 66762"/>
                <a:gd name="connsiteX10" fmla="*/ 117685 w 120111"/>
                <a:gd name="connsiteY10" fmla="*/ 1833 h 66762"/>
                <a:gd name="connsiteX11" fmla="*/ 117689 w 120111"/>
                <a:gd name="connsiteY11" fmla="*/ 1833 h 66762"/>
                <a:gd name="connsiteX12" fmla="*/ 119629 w 120111"/>
                <a:gd name="connsiteY12" fmla="*/ 6521 h 6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62">
                  <a:moveTo>
                    <a:pt x="120113" y="6521"/>
                  </a:moveTo>
                  <a:cubicBezTo>
                    <a:pt x="120097" y="8283"/>
                    <a:pt x="119402" y="9948"/>
                    <a:pt x="118174" y="11209"/>
                  </a:cubicBezTo>
                  <a:lnTo>
                    <a:pt x="64666" y="64716"/>
                  </a:lnTo>
                  <a:cubicBezTo>
                    <a:pt x="62078" y="67302"/>
                    <a:pt x="57882" y="67302"/>
                    <a:pt x="55294" y="64716"/>
                  </a:cubicBezTo>
                  <a:cubicBezTo>
                    <a:pt x="55292" y="64716"/>
                    <a:pt x="55292" y="64716"/>
                    <a:pt x="55290" y="64716"/>
                  </a:cubicBezTo>
                  <a:lnTo>
                    <a:pt x="1945" y="11209"/>
                  </a:lnTo>
                  <a:cubicBezTo>
                    <a:pt x="-645" y="8623"/>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17" y="3094"/>
                    <a:pt x="119612" y="4759"/>
                    <a:pt x="119629" y="6521"/>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6" name="任意多边形: 形状 25">
              <a:extLst>
                <a:ext uri="{FF2B5EF4-FFF2-40B4-BE49-F238E27FC236}">
                  <a16:creationId xmlns:a16="http://schemas.microsoft.com/office/drawing/2014/main" id="{66691E1F-E1C6-2A95-E274-D3DB515F94A8}"/>
                </a:ext>
              </a:extLst>
            </p:cNvPr>
            <p:cNvSpPr/>
            <p:nvPr/>
          </p:nvSpPr>
          <p:spPr>
            <a:xfrm rot="5400000" flipV="1">
              <a:off x="1298414" y="395570"/>
              <a:ext cx="187857" cy="104192"/>
            </a:xfrm>
            <a:custGeom>
              <a:avLst/>
              <a:gdLst>
                <a:gd name="connsiteX0" fmla="*/ 187860 w 187857"/>
                <a:gd name="connsiteY0" fmla="*/ 10230 h 104192"/>
                <a:gd name="connsiteX1" fmla="*/ 184627 w 187857"/>
                <a:gd name="connsiteY1" fmla="*/ 17504 h 104192"/>
                <a:gd name="connsiteX2" fmla="*/ 101213 w 187857"/>
                <a:gd name="connsiteY2" fmla="*/ 101079 h 104192"/>
                <a:gd name="connsiteX3" fmla="*/ 86503 w 187857"/>
                <a:gd name="connsiteY3" fmla="*/ 101079 h 104192"/>
                <a:gd name="connsiteX4" fmla="*/ 2928 w 187857"/>
                <a:gd name="connsiteY4" fmla="*/ 17504 h 104192"/>
                <a:gd name="connsiteX5" fmla="*/ 2928 w 187857"/>
                <a:gd name="connsiteY5" fmla="*/ 2955 h 104192"/>
                <a:gd name="connsiteX6" fmla="*/ 17638 w 187857"/>
                <a:gd name="connsiteY6" fmla="*/ 2955 h 104192"/>
                <a:gd name="connsiteX7" fmla="*/ 93777 w 187857"/>
                <a:gd name="connsiteY7" fmla="*/ 79094 h 104192"/>
                <a:gd name="connsiteX8" fmla="*/ 170078 w 187857"/>
                <a:gd name="connsiteY8" fmla="*/ 2955 h 104192"/>
                <a:gd name="connsiteX9" fmla="*/ 184480 w 187857"/>
                <a:gd name="connsiteY9" fmla="*/ 2810 h 104192"/>
                <a:gd name="connsiteX10" fmla="*/ 184627 w 187857"/>
                <a:gd name="connsiteY10" fmla="*/ 2955 h 104192"/>
                <a:gd name="connsiteX11" fmla="*/ 187860 w 18785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4192">
                  <a:moveTo>
                    <a:pt x="187860" y="10230"/>
                  </a:moveTo>
                  <a:cubicBezTo>
                    <a:pt x="187832" y="12994"/>
                    <a:pt x="186662" y="15629"/>
                    <a:pt x="184627" y="17504"/>
                  </a:cubicBezTo>
                  <a:lnTo>
                    <a:pt x="101213" y="101079"/>
                  </a:lnTo>
                  <a:cubicBezTo>
                    <a:pt x="97128" y="105088"/>
                    <a:pt x="90588" y="105088"/>
                    <a:pt x="86503" y="101079"/>
                  </a:cubicBezTo>
                  <a:lnTo>
                    <a:pt x="2928" y="17504"/>
                  </a:lnTo>
                  <a:cubicBezTo>
                    <a:pt x="-973" y="13447"/>
                    <a:pt x="-973" y="7013"/>
                    <a:pt x="2928" y="2955"/>
                  </a:cubicBezTo>
                  <a:cubicBezTo>
                    <a:pt x="7013" y="-1054"/>
                    <a:pt x="13552" y="-1054"/>
                    <a:pt x="17638" y="2955"/>
                  </a:cubicBezTo>
                  <a:lnTo>
                    <a:pt x="93777" y="79094"/>
                  </a:lnTo>
                  <a:lnTo>
                    <a:pt x="170078" y="2955"/>
                  </a:lnTo>
                  <a:cubicBezTo>
                    <a:pt x="174014" y="-1070"/>
                    <a:pt x="180462" y="-1135"/>
                    <a:pt x="184480" y="2810"/>
                  </a:cubicBezTo>
                  <a:cubicBezTo>
                    <a:pt x="184530" y="2858"/>
                    <a:pt x="184578" y="2907"/>
                    <a:pt x="184627" y="2955"/>
                  </a:cubicBezTo>
                  <a:cubicBezTo>
                    <a:pt x="186662" y="4830"/>
                    <a:pt x="187832" y="7465"/>
                    <a:pt x="187860"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7" name="任意多边形: 形状 26">
              <a:extLst>
                <a:ext uri="{FF2B5EF4-FFF2-40B4-BE49-F238E27FC236}">
                  <a16:creationId xmlns:a16="http://schemas.microsoft.com/office/drawing/2014/main" id="{C81FD6F9-8710-E2FE-0934-88051BE94972}"/>
                </a:ext>
              </a:extLst>
            </p:cNvPr>
            <p:cNvSpPr/>
            <p:nvPr/>
          </p:nvSpPr>
          <p:spPr>
            <a:xfrm rot="5400000" flipV="1">
              <a:off x="1388294" y="395570"/>
              <a:ext cx="187857" cy="104192"/>
            </a:xfrm>
            <a:custGeom>
              <a:avLst/>
              <a:gdLst>
                <a:gd name="connsiteX0" fmla="*/ 187860 w 187857"/>
                <a:gd name="connsiteY0" fmla="*/ 10230 h 104192"/>
                <a:gd name="connsiteX1" fmla="*/ 184627 w 187857"/>
                <a:gd name="connsiteY1" fmla="*/ 17504 h 104192"/>
                <a:gd name="connsiteX2" fmla="*/ 101213 w 187857"/>
                <a:gd name="connsiteY2" fmla="*/ 101079 h 104192"/>
                <a:gd name="connsiteX3" fmla="*/ 86503 w 187857"/>
                <a:gd name="connsiteY3" fmla="*/ 101079 h 104192"/>
                <a:gd name="connsiteX4" fmla="*/ 2928 w 187857"/>
                <a:gd name="connsiteY4" fmla="*/ 17504 h 104192"/>
                <a:gd name="connsiteX5" fmla="*/ 2928 w 187857"/>
                <a:gd name="connsiteY5" fmla="*/ 2955 h 104192"/>
                <a:gd name="connsiteX6" fmla="*/ 17638 w 187857"/>
                <a:gd name="connsiteY6" fmla="*/ 2955 h 104192"/>
                <a:gd name="connsiteX7" fmla="*/ 93777 w 187857"/>
                <a:gd name="connsiteY7" fmla="*/ 79094 h 104192"/>
                <a:gd name="connsiteX8" fmla="*/ 170078 w 187857"/>
                <a:gd name="connsiteY8" fmla="*/ 2955 h 104192"/>
                <a:gd name="connsiteX9" fmla="*/ 184480 w 187857"/>
                <a:gd name="connsiteY9" fmla="*/ 2810 h 104192"/>
                <a:gd name="connsiteX10" fmla="*/ 184627 w 187857"/>
                <a:gd name="connsiteY10" fmla="*/ 2955 h 104192"/>
                <a:gd name="connsiteX11" fmla="*/ 187860 w 18785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4192">
                  <a:moveTo>
                    <a:pt x="187860" y="10230"/>
                  </a:moveTo>
                  <a:cubicBezTo>
                    <a:pt x="187832" y="12994"/>
                    <a:pt x="186662" y="15629"/>
                    <a:pt x="184627" y="17504"/>
                  </a:cubicBezTo>
                  <a:lnTo>
                    <a:pt x="101213" y="101079"/>
                  </a:lnTo>
                  <a:cubicBezTo>
                    <a:pt x="97128" y="105088"/>
                    <a:pt x="90588" y="105088"/>
                    <a:pt x="86503" y="101079"/>
                  </a:cubicBezTo>
                  <a:lnTo>
                    <a:pt x="2928" y="17504"/>
                  </a:lnTo>
                  <a:cubicBezTo>
                    <a:pt x="-973" y="13447"/>
                    <a:pt x="-973" y="7013"/>
                    <a:pt x="2928" y="2955"/>
                  </a:cubicBezTo>
                  <a:cubicBezTo>
                    <a:pt x="7013" y="-1054"/>
                    <a:pt x="13552" y="-1054"/>
                    <a:pt x="17638" y="2955"/>
                  </a:cubicBezTo>
                  <a:lnTo>
                    <a:pt x="93777" y="79094"/>
                  </a:lnTo>
                  <a:lnTo>
                    <a:pt x="170078" y="2955"/>
                  </a:lnTo>
                  <a:cubicBezTo>
                    <a:pt x="174014" y="-1070"/>
                    <a:pt x="180462" y="-1135"/>
                    <a:pt x="184480" y="2810"/>
                  </a:cubicBezTo>
                  <a:cubicBezTo>
                    <a:pt x="184530" y="2858"/>
                    <a:pt x="184578" y="2907"/>
                    <a:pt x="184627" y="2955"/>
                  </a:cubicBezTo>
                  <a:cubicBezTo>
                    <a:pt x="186662" y="4830"/>
                    <a:pt x="187832" y="7465"/>
                    <a:pt x="187860"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8" name="任意多边形: 形状 27">
              <a:extLst>
                <a:ext uri="{FF2B5EF4-FFF2-40B4-BE49-F238E27FC236}">
                  <a16:creationId xmlns:a16="http://schemas.microsoft.com/office/drawing/2014/main" id="{C7DAC494-B0C3-83EF-C3F7-8F3A37F8B751}"/>
                </a:ext>
              </a:extLst>
            </p:cNvPr>
            <p:cNvSpPr/>
            <p:nvPr/>
          </p:nvSpPr>
          <p:spPr>
            <a:xfrm rot="5400000" flipV="1">
              <a:off x="1478038" y="395921"/>
              <a:ext cx="187857" cy="104137"/>
            </a:xfrm>
            <a:custGeom>
              <a:avLst/>
              <a:gdLst>
                <a:gd name="connsiteX0" fmla="*/ 187536 w 187857"/>
                <a:gd name="connsiteY0" fmla="*/ 10498 h 104137"/>
                <a:gd name="connsiteX1" fmla="*/ 184303 w 187857"/>
                <a:gd name="connsiteY1" fmla="*/ 17772 h 104137"/>
                <a:gd name="connsiteX2" fmla="*/ 101213 w 187857"/>
                <a:gd name="connsiteY2" fmla="*/ 101024 h 104137"/>
                <a:gd name="connsiteX3" fmla="*/ 86503 w 187857"/>
                <a:gd name="connsiteY3" fmla="*/ 101024 h 104137"/>
                <a:gd name="connsiteX4" fmla="*/ 2928 w 187857"/>
                <a:gd name="connsiteY4" fmla="*/ 17449 h 104137"/>
                <a:gd name="connsiteX5" fmla="*/ 2928 w 187857"/>
                <a:gd name="connsiteY5" fmla="*/ 2900 h 104137"/>
                <a:gd name="connsiteX6" fmla="*/ 17638 w 187857"/>
                <a:gd name="connsiteY6" fmla="*/ 2900 h 104137"/>
                <a:gd name="connsiteX7" fmla="*/ 93777 w 187857"/>
                <a:gd name="connsiteY7" fmla="*/ 79039 h 104137"/>
                <a:gd name="connsiteX8" fmla="*/ 170078 w 187857"/>
                <a:gd name="connsiteY8" fmla="*/ 4032 h 104137"/>
                <a:gd name="connsiteX9" fmla="*/ 184480 w 187857"/>
                <a:gd name="connsiteY9" fmla="*/ 3886 h 104137"/>
                <a:gd name="connsiteX10" fmla="*/ 184627 w 187857"/>
                <a:gd name="connsiteY10" fmla="*/ 4032 h 104137"/>
                <a:gd name="connsiteX11" fmla="*/ 187860 w 187857"/>
                <a:gd name="connsiteY11" fmla="*/ 11306 h 104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4137">
                  <a:moveTo>
                    <a:pt x="187536" y="10498"/>
                  </a:moveTo>
                  <a:cubicBezTo>
                    <a:pt x="187509" y="13262"/>
                    <a:pt x="186339" y="15897"/>
                    <a:pt x="184303" y="17772"/>
                  </a:cubicBezTo>
                  <a:lnTo>
                    <a:pt x="101213" y="101024"/>
                  </a:lnTo>
                  <a:cubicBezTo>
                    <a:pt x="97128" y="105033"/>
                    <a:pt x="90589" y="105033"/>
                    <a:pt x="86503" y="101024"/>
                  </a:cubicBezTo>
                  <a:lnTo>
                    <a:pt x="2928" y="17449"/>
                  </a:lnTo>
                  <a:cubicBezTo>
                    <a:pt x="-973" y="13392"/>
                    <a:pt x="-973" y="6958"/>
                    <a:pt x="2928" y="2900"/>
                  </a:cubicBezTo>
                  <a:cubicBezTo>
                    <a:pt x="7013" y="-1109"/>
                    <a:pt x="13553" y="-1109"/>
                    <a:pt x="17638" y="2900"/>
                  </a:cubicBezTo>
                  <a:lnTo>
                    <a:pt x="93777" y="79039"/>
                  </a:lnTo>
                  <a:lnTo>
                    <a:pt x="170078" y="4032"/>
                  </a:lnTo>
                  <a:cubicBezTo>
                    <a:pt x="174014" y="7"/>
                    <a:pt x="180462" y="-58"/>
                    <a:pt x="184480" y="3886"/>
                  </a:cubicBezTo>
                  <a:cubicBezTo>
                    <a:pt x="184530" y="3935"/>
                    <a:pt x="184578" y="3983"/>
                    <a:pt x="184627" y="4032"/>
                  </a:cubicBezTo>
                  <a:cubicBezTo>
                    <a:pt x="186662" y="5907"/>
                    <a:pt x="187832" y="8542"/>
                    <a:pt x="187860" y="11306"/>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9" name="任意多边形: 形状 28">
              <a:extLst>
                <a:ext uri="{FF2B5EF4-FFF2-40B4-BE49-F238E27FC236}">
                  <a16:creationId xmlns:a16="http://schemas.microsoft.com/office/drawing/2014/main" id="{186072A7-8A2F-DB6C-763F-2DEAB6A65C32}"/>
                </a:ext>
              </a:extLst>
            </p:cNvPr>
            <p:cNvSpPr/>
            <p:nvPr/>
          </p:nvSpPr>
          <p:spPr>
            <a:xfrm rot="5400000" flipV="1">
              <a:off x="1568861" y="395570"/>
              <a:ext cx="187857" cy="104192"/>
            </a:xfrm>
            <a:custGeom>
              <a:avLst/>
              <a:gdLst>
                <a:gd name="connsiteX0" fmla="*/ 187860 w 187857"/>
                <a:gd name="connsiteY0" fmla="*/ 10230 h 104192"/>
                <a:gd name="connsiteX1" fmla="*/ 184627 w 187857"/>
                <a:gd name="connsiteY1" fmla="*/ 17504 h 104192"/>
                <a:gd name="connsiteX2" fmla="*/ 101213 w 187857"/>
                <a:gd name="connsiteY2" fmla="*/ 101079 h 104192"/>
                <a:gd name="connsiteX3" fmla="*/ 86503 w 187857"/>
                <a:gd name="connsiteY3" fmla="*/ 101079 h 104192"/>
                <a:gd name="connsiteX4" fmla="*/ 2928 w 187857"/>
                <a:gd name="connsiteY4" fmla="*/ 17504 h 104192"/>
                <a:gd name="connsiteX5" fmla="*/ 2928 w 187857"/>
                <a:gd name="connsiteY5" fmla="*/ 2955 h 104192"/>
                <a:gd name="connsiteX6" fmla="*/ 17638 w 187857"/>
                <a:gd name="connsiteY6" fmla="*/ 2955 h 104192"/>
                <a:gd name="connsiteX7" fmla="*/ 93777 w 187857"/>
                <a:gd name="connsiteY7" fmla="*/ 79094 h 104192"/>
                <a:gd name="connsiteX8" fmla="*/ 170078 w 187857"/>
                <a:gd name="connsiteY8" fmla="*/ 2955 h 104192"/>
                <a:gd name="connsiteX9" fmla="*/ 184480 w 187857"/>
                <a:gd name="connsiteY9" fmla="*/ 2810 h 104192"/>
                <a:gd name="connsiteX10" fmla="*/ 184627 w 187857"/>
                <a:gd name="connsiteY10" fmla="*/ 2955 h 104192"/>
                <a:gd name="connsiteX11" fmla="*/ 187860 w 18785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4192">
                  <a:moveTo>
                    <a:pt x="187860" y="10230"/>
                  </a:moveTo>
                  <a:cubicBezTo>
                    <a:pt x="187832" y="12994"/>
                    <a:pt x="186662" y="15629"/>
                    <a:pt x="184627" y="17504"/>
                  </a:cubicBezTo>
                  <a:lnTo>
                    <a:pt x="101213" y="101079"/>
                  </a:lnTo>
                  <a:cubicBezTo>
                    <a:pt x="97128" y="105088"/>
                    <a:pt x="90588" y="105088"/>
                    <a:pt x="86503" y="101079"/>
                  </a:cubicBezTo>
                  <a:lnTo>
                    <a:pt x="2928" y="17504"/>
                  </a:lnTo>
                  <a:cubicBezTo>
                    <a:pt x="-973" y="13446"/>
                    <a:pt x="-973" y="7013"/>
                    <a:pt x="2928" y="2955"/>
                  </a:cubicBezTo>
                  <a:cubicBezTo>
                    <a:pt x="7013" y="-1054"/>
                    <a:pt x="13552" y="-1054"/>
                    <a:pt x="17638" y="2955"/>
                  </a:cubicBezTo>
                  <a:lnTo>
                    <a:pt x="93777" y="79094"/>
                  </a:lnTo>
                  <a:lnTo>
                    <a:pt x="170078" y="2955"/>
                  </a:lnTo>
                  <a:cubicBezTo>
                    <a:pt x="174014" y="-1070"/>
                    <a:pt x="180462" y="-1135"/>
                    <a:pt x="184480" y="2810"/>
                  </a:cubicBezTo>
                  <a:cubicBezTo>
                    <a:pt x="184530" y="2858"/>
                    <a:pt x="184578" y="2907"/>
                    <a:pt x="184627" y="2955"/>
                  </a:cubicBezTo>
                  <a:cubicBezTo>
                    <a:pt x="186662" y="4830"/>
                    <a:pt x="187832" y="7465"/>
                    <a:pt x="187860"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0" name="任意多边形: 形状 29">
              <a:extLst>
                <a:ext uri="{FF2B5EF4-FFF2-40B4-BE49-F238E27FC236}">
                  <a16:creationId xmlns:a16="http://schemas.microsoft.com/office/drawing/2014/main" id="{B7F20814-9D25-09ED-C199-8C7FEE5233D5}"/>
                </a:ext>
              </a:extLst>
            </p:cNvPr>
            <p:cNvSpPr/>
            <p:nvPr/>
          </p:nvSpPr>
          <p:spPr>
            <a:xfrm rot="5400000" flipV="1">
              <a:off x="1658336" y="396136"/>
              <a:ext cx="187857" cy="103707"/>
            </a:xfrm>
            <a:custGeom>
              <a:avLst/>
              <a:gdLst>
                <a:gd name="connsiteX0" fmla="*/ 187536 w 187857"/>
                <a:gd name="connsiteY0" fmla="*/ 9745 h 103707"/>
                <a:gd name="connsiteX1" fmla="*/ 184303 w 187857"/>
                <a:gd name="connsiteY1" fmla="*/ 17019 h 103707"/>
                <a:gd name="connsiteX2" fmla="*/ 100890 w 187857"/>
                <a:gd name="connsiteY2" fmla="*/ 100594 h 103707"/>
                <a:gd name="connsiteX3" fmla="*/ 86180 w 187857"/>
                <a:gd name="connsiteY3" fmla="*/ 100594 h 103707"/>
                <a:gd name="connsiteX4" fmla="*/ 2928 w 187857"/>
                <a:gd name="connsiteY4" fmla="*/ 17504 h 103707"/>
                <a:gd name="connsiteX5" fmla="*/ 2928 w 187857"/>
                <a:gd name="connsiteY5" fmla="*/ 2955 h 103707"/>
                <a:gd name="connsiteX6" fmla="*/ 17638 w 187857"/>
                <a:gd name="connsiteY6" fmla="*/ 2955 h 103707"/>
                <a:gd name="connsiteX7" fmla="*/ 93777 w 187857"/>
                <a:gd name="connsiteY7" fmla="*/ 79094 h 103707"/>
                <a:gd name="connsiteX8" fmla="*/ 170078 w 187857"/>
                <a:gd name="connsiteY8" fmla="*/ 2955 h 103707"/>
                <a:gd name="connsiteX9" fmla="*/ 184480 w 187857"/>
                <a:gd name="connsiteY9" fmla="*/ 2810 h 103707"/>
                <a:gd name="connsiteX10" fmla="*/ 184627 w 187857"/>
                <a:gd name="connsiteY10" fmla="*/ 2955 h 103707"/>
                <a:gd name="connsiteX11" fmla="*/ 187860 w 187857"/>
                <a:gd name="connsiteY11" fmla="*/ 10230 h 103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3707">
                  <a:moveTo>
                    <a:pt x="187536" y="9745"/>
                  </a:moveTo>
                  <a:cubicBezTo>
                    <a:pt x="187509" y="12509"/>
                    <a:pt x="186339" y="15144"/>
                    <a:pt x="184303" y="17019"/>
                  </a:cubicBezTo>
                  <a:lnTo>
                    <a:pt x="100890" y="100594"/>
                  </a:lnTo>
                  <a:cubicBezTo>
                    <a:pt x="96805" y="104603"/>
                    <a:pt x="90264" y="104603"/>
                    <a:pt x="86180" y="100594"/>
                  </a:cubicBezTo>
                  <a:lnTo>
                    <a:pt x="2928" y="17504"/>
                  </a:lnTo>
                  <a:cubicBezTo>
                    <a:pt x="-973" y="13446"/>
                    <a:pt x="-973" y="7013"/>
                    <a:pt x="2928" y="2955"/>
                  </a:cubicBezTo>
                  <a:cubicBezTo>
                    <a:pt x="7013" y="-1054"/>
                    <a:pt x="13553" y="-1054"/>
                    <a:pt x="17638" y="2955"/>
                  </a:cubicBezTo>
                  <a:lnTo>
                    <a:pt x="93777" y="79094"/>
                  </a:lnTo>
                  <a:lnTo>
                    <a:pt x="170078" y="2955"/>
                  </a:lnTo>
                  <a:cubicBezTo>
                    <a:pt x="174014" y="-1070"/>
                    <a:pt x="180462" y="-1135"/>
                    <a:pt x="184480" y="2810"/>
                  </a:cubicBezTo>
                  <a:cubicBezTo>
                    <a:pt x="184530" y="2858"/>
                    <a:pt x="184578" y="2907"/>
                    <a:pt x="184627" y="2955"/>
                  </a:cubicBezTo>
                  <a:cubicBezTo>
                    <a:pt x="186662" y="4830"/>
                    <a:pt x="187832" y="7465"/>
                    <a:pt x="187860"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1" name="任意多边形: 形状 30">
              <a:extLst>
                <a:ext uri="{FF2B5EF4-FFF2-40B4-BE49-F238E27FC236}">
                  <a16:creationId xmlns:a16="http://schemas.microsoft.com/office/drawing/2014/main" id="{FCCFE1D6-CDF7-59F6-C85F-559EB4FF6C90}"/>
                </a:ext>
              </a:extLst>
            </p:cNvPr>
            <p:cNvSpPr/>
            <p:nvPr/>
          </p:nvSpPr>
          <p:spPr>
            <a:xfrm rot="5400000" flipV="1">
              <a:off x="7388628" y="316432"/>
              <a:ext cx="187067" cy="104515"/>
            </a:xfrm>
            <a:custGeom>
              <a:avLst/>
              <a:gdLst>
                <a:gd name="connsiteX0" fmla="*/ 186907 w 187067"/>
                <a:gd name="connsiteY0" fmla="*/ 10553 h 104515"/>
                <a:gd name="connsiteX1" fmla="*/ 183836 w 187067"/>
                <a:gd name="connsiteY1" fmla="*/ 17827 h 104515"/>
                <a:gd name="connsiteX2" fmla="*/ 100422 w 187067"/>
                <a:gd name="connsiteY2" fmla="*/ 101402 h 104515"/>
                <a:gd name="connsiteX3" fmla="*/ 85712 w 187067"/>
                <a:gd name="connsiteY3" fmla="*/ 101402 h 104515"/>
                <a:gd name="connsiteX4" fmla="*/ 2299 w 187067"/>
                <a:gd name="connsiteY4" fmla="*/ 17827 h 104515"/>
                <a:gd name="connsiteX5" fmla="*/ 3849 w 187067"/>
                <a:gd name="connsiteY5" fmla="*/ 3278 h 104515"/>
                <a:gd name="connsiteX6" fmla="*/ 16847 w 187067"/>
                <a:gd name="connsiteY6" fmla="*/ 3278 h 104515"/>
                <a:gd name="connsiteX7" fmla="*/ 92986 w 187067"/>
                <a:gd name="connsiteY7" fmla="*/ 79418 h 104515"/>
                <a:gd name="connsiteX8" fmla="*/ 169449 w 187067"/>
                <a:gd name="connsiteY8" fmla="*/ 2955 h 104515"/>
                <a:gd name="connsiteX9" fmla="*/ 183850 w 187067"/>
                <a:gd name="connsiteY9" fmla="*/ 2810 h 104515"/>
                <a:gd name="connsiteX10" fmla="*/ 183997 w 187067"/>
                <a:gd name="connsiteY10" fmla="*/ 2955 h 104515"/>
                <a:gd name="connsiteX11" fmla="*/ 187069 w 187067"/>
                <a:gd name="connsiteY11" fmla="*/ 10230 h 104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67" h="104515">
                  <a:moveTo>
                    <a:pt x="186907" y="10553"/>
                  </a:moveTo>
                  <a:cubicBezTo>
                    <a:pt x="186941" y="13301"/>
                    <a:pt x="185829" y="15936"/>
                    <a:pt x="183836" y="17827"/>
                  </a:cubicBezTo>
                  <a:lnTo>
                    <a:pt x="100422" y="101402"/>
                  </a:lnTo>
                  <a:cubicBezTo>
                    <a:pt x="96337" y="105411"/>
                    <a:pt x="89799" y="105411"/>
                    <a:pt x="85712" y="101402"/>
                  </a:cubicBezTo>
                  <a:lnTo>
                    <a:pt x="2299" y="17827"/>
                  </a:lnTo>
                  <a:cubicBezTo>
                    <a:pt x="-1290" y="13382"/>
                    <a:pt x="-597" y="6867"/>
                    <a:pt x="3849" y="3278"/>
                  </a:cubicBezTo>
                  <a:cubicBezTo>
                    <a:pt x="7641" y="223"/>
                    <a:pt x="13055" y="223"/>
                    <a:pt x="16847" y="3278"/>
                  </a:cubicBezTo>
                  <a:lnTo>
                    <a:pt x="92986" y="79418"/>
                  </a:lnTo>
                  <a:lnTo>
                    <a:pt x="169449" y="2955"/>
                  </a:lnTo>
                  <a:cubicBezTo>
                    <a:pt x="173385" y="-1070"/>
                    <a:pt x="179833" y="-1135"/>
                    <a:pt x="183850" y="2810"/>
                  </a:cubicBezTo>
                  <a:cubicBezTo>
                    <a:pt x="183900" y="2858"/>
                    <a:pt x="183949" y="2907"/>
                    <a:pt x="183997" y="2955"/>
                  </a:cubicBezTo>
                  <a:cubicBezTo>
                    <a:pt x="185989" y="4847"/>
                    <a:pt x="187103" y="7481"/>
                    <a:pt x="187069"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2" name="任意多边形: 形状 31">
              <a:extLst>
                <a:ext uri="{FF2B5EF4-FFF2-40B4-BE49-F238E27FC236}">
                  <a16:creationId xmlns:a16="http://schemas.microsoft.com/office/drawing/2014/main" id="{93B4C125-7C35-52D7-82FB-4D9CF6E13F7B}"/>
                </a:ext>
              </a:extLst>
            </p:cNvPr>
            <p:cNvSpPr/>
            <p:nvPr/>
          </p:nvSpPr>
          <p:spPr>
            <a:xfrm rot="5400000" flipV="1">
              <a:off x="7477259" y="315506"/>
              <a:ext cx="188618" cy="104816"/>
            </a:xfrm>
            <a:custGeom>
              <a:avLst/>
              <a:gdLst>
                <a:gd name="connsiteX0" fmla="*/ 188458 w 188618"/>
                <a:gd name="connsiteY0" fmla="*/ 10854 h 104816"/>
                <a:gd name="connsiteX1" fmla="*/ 185387 w 188618"/>
                <a:gd name="connsiteY1" fmla="*/ 18128 h 104816"/>
                <a:gd name="connsiteX2" fmla="*/ 101973 w 188618"/>
                <a:gd name="connsiteY2" fmla="*/ 101703 h 104816"/>
                <a:gd name="connsiteX3" fmla="*/ 87263 w 188618"/>
                <a:gd name="connsiteY3" fmla="*/ 101703 h 104816"/>
                <a:gd name="connsiteX4" fmla="*/ 3849 w 188618"/>
                <a:gd name="connsiteY4" fmla="*/ 18290 h 104816"/>
                <a:gd name="connsiteX5" fmla="*/ 2299 w 188618"/>
                <a:gd name="connsiteY5" fmla="*/ 3741 h 104816"/>
                <a:gd name="connsiteX6" fmla="*/ 16848 w 188618"/>
                <a:gd name="connsiteY6" fmla="*/ 2189 h 104816"/>
                <a:gd name="connsiteX7" fmla="*/ 18398 w 188618"/>
                <a:gd name="connsiteY7" fmla="*/ 3741 h 104816"/>
                <a:gd name="connsiteX8" fmla="*/ 94537 w 188618"/>
                <a:gd name="connsiteY8" fmla="*/ 79880 h 104816"/>
                <a:gd name="connsiteX9" fmla="*/ 171000 w 188618"/>
                <a:gd name="connsiteY9" fmla="*/ 3579 h 104816"/>
                <a:gd name="connsiteX10" fmla="*/ 185401 w 188618"/>
                <a:gd name="connsiteY10" fmla="*/ 3433 h 104816"/>
                <a:gd name="connsiteX11" fmla="*/ 185548 w 188618"/>
                <a:gd name="connsiteY11" fmla="*/ 3579 h 104816"/>
                <a:gd name="connsiteX12" fmla="*/ 188620 w 188618"/>
                <a:gd name="connsiteY12" fmla="*/ 10854 h 104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8618" h="104816">
                  <a:moveTo>
                    <a:pt x="188458" y="10854"/>
                  </a:moveTo>
                  <a:cubicBezTo>
                    <a:pt x="188492" y="13601"/>
                    <a:pt x="187380" y="16236"/>
                    <a:pt x="185387" y="18128"/>
                  </a:cubicBezTo>
                  <a:lnTo>
                    <a:pt x="101973" y="101703"/>
                  </a:lnTo>
                  <a:cubicBezTo>
                    <a:pt x="97888" y="105712"/>
                    <a:pt x="91349" y="105712"/>
                    <a:pt x="87263" y="101703"/>
                  </a:cubicBezTo>
                  <a:lnTo>
                    <a:pt x="3849" y="18290"/>
                  </a:lnTo>
                  <a:cubicBezTo>
                    <a:pt x="-596" y="14701"/>
                    <a:pt x="-1291" y="8186"/>
                    <a:pt x="2299" y="3741"/>
                  </a:cubicBezTo>
                  <a:cubicBezTo>
                    <a:pt x="5888" y="-705"/>
                    <a:pt x="12403" y="-1400"/>
                    <a:pt x="16848" y="2189"/>
                  </a:cubicBezTo>
                  <a:cubicBezTo>
                    <a:pt x="17419" y="2657"/>
                    <a:pt x="17938" y="3175"/>
                    <a:pt x="18398" y="3741"/>
                  </a:cubicBezTo>
                  <a:lnTo>
                    <a:pt x="94537" y="79880"/>
                  </a:lnTo>
                  <a:lnTo>
                    <a:pt x="171000" y="3579"/>
                  </a:lnTo>
                  <a:cubicBezTo>
                    <a:pt x="174936" y="-446"/>
                    <a:pt x="181384" y="-511"/>
                    <a:pt x="185401" y="3433"/>
                  </a:cubicBezTo>
                  <a:cubicBezTo>
                    <a:pt x="185451" y="3482"/>
                    <a:pt x="185500" y="3531"/>
                    <a:pt x="185548" y="3579"/>
                  </a:cubicBezTo>
                  <a:cubicBezTo>
                    <a:pt x="187540" y="5470"/>
                    <a:pt x="188654" y="8105"/>
                    <a:pt x="188620" y="10854"/>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3" name="任意多边形: 形状 32">
              <a:extLst>
                <a:ext uri="{FF2B5EF4-FFF2-40B4-BE49-F238E27FC236}">
                  <a16:creationId xmlns:a16="http://schemas.microsoft.com/office/drawing/2014/main" id="{8D5CF611-622E-786B-B3B5-E1A07A5AEB37}"/>
                </a:ext>
              </a:extLst>
            </p:cNvPr>
            <p:cNvSpPr/>
            <p:nvPr/>
          </p:nvSpPr>
          <p:spPr>
            <a:xfrm rot="5400000" flipV="1">
              <a:off x="7568226" y="316594"/>
              <a:ext cx="187067" cy="104192"/>
            </a:xfrm>
            <a:custGeom>
              <a:avLst/>
              <a:gdLst>
                <a:gd name="connsiteX0" fmla="*/ 186907 w 187067"/>
                <a:gd name="connsiteY0" fmla="*/ 10230 h 104192"/>
                <a:gd name="connsiteX1" fmla="*/ 183836 w 187067"/>
                <a:gd name="connsiteY1" fmla="*/ 17504 h 104192"/>
                <a:gd name="connsiteX2" fmla="*/ 100422 w 187067"/>
                <a:gd name="connsiteY2" fmla="*/ 101079 h 104192"/>
                <a:gd name="connsiteX3" fmla="*/ 85712 w 187067"/>
                <a:gd name="connsiteY3" fmla="*/ 101079 h 104192"/>
                <a:gd name="connsiteX4" fmla="*/ 2299 w 187067"/>
                <a:gd name="connsiteY4" fmla="*/ 17504 h 104192"/>
                <a:gd name="connsiteX5" fmla="*/ 3849 w 187067"/>
                <a:gd name="connsiteY5" fmla="*/ 2955 h 104192"/>
                <a:gd name="connsiteX6" fmla="*/ 16847 w 187067"/>
                <a:gd name="connsiteY6" fmla="*/ 2955 h 104192"/>
                <a:gd name="connsiteX7" fmla="*/ 92986 w 187067"/>
                <a:gd name="connsiteY7" fmla="*/ 79094 h 104192"/>
                <a:gd name="connsiteX8" fmla="*/ 169449 w 187067"/>
                <a:gd name="connsiteY8" fmla="*/ 2955 h 104192"/>
                <a:gd name="connsiteX9" fmla="*/ 183850 w 187067"/>
                <a:gd name="connsiteY9" fmla="*/ 2810 h 104192"/>
                <a:gd name="connsiteX10" fmla="*/ 183997 w 187067"/>
                <a:gd name="connsiteY10" fmla="*/ 2955 h 104192"/>
                <a:gd name="connsiteX11" fmla="*/ 187069 w 18706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67" h="104192">
                  <a:moveTo>
                    <a:pt x="186907" y="10230"/>
                  </a:moveTo>
                  <a:cubicBezTo>
                    <a:pt x="186941" y="12978"/>
                    <a:pt x="185829" y="15613"/>
                    <a:pt x="183836" y="17504"/>
                  </a:cubicBezTo>
                  <a:lnTo>
                    <a:pt x="100422" y="101079"/>
                  </a:lnTo>
                  <a:cubicBezTo>
                    <a:pt x="96337" y="105088"/>
                    <a:pt x="89799" y="105088"/>
                    <a:pt x="85712" y="101079"/>
                  </a:cubicBezTo>
                  <a:lnTo>
                    <a:pt x="2299" y="17504"/>
                  </a:lnTo>
                  <a:cubicBezTo>
                    <a:pt x="-1290" y="13058"/>
                    <a:pt x="-597" y="6544"/>
                    <a:pt x="3849" y="2955"/>
                  </a:cubicBezTo>
                  <a:cubicBezTo>
                    <a:pt x="7641" y="-100"/>
                    <a:pt x="13055" y="-100"/>
                    <a:pt x="16847" y="2955"/>
                  </a:cubicBezTo>
                  <a:lnTo>
                    <a:pt x="92986" y="79094"/>
                  </a:lnTo>
                  <a:lnTo>
                    <a:pt x="169449" y="2955"/>
                  </a:lnTo>
                  <a:cubicBezTo>
                    <a:pt x="173385" y="-1070"/>
                    <a:pt x="179833" y="-1135"/>
                    <a:pt x="183850" y="2810"/>
                  </a:cubicBezTo>
                  <a:cubicBezTo>
                    <a:pt x="183900" y="2858"/>
                    <a:pt x="183949" y="2907"/>
                    <a:pt x="183997" y="2955"/>
                  </a:cubicBezTo>
                  <a:cubicBezTo>
                    <a:pt x="185989" y="4847"/>
                    <a:pt x="187103" y="7481"/>
                    <a:pt x="187069"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4" name="任意多边形: 形状 33">
              <a:extLst>
                <a:ext uri="{FF2B5EF4-FFF2-40B4-BE49-F238E27FC236}">
                  <a16:creationId xmlns:a16="http://schemas.microsoft.com/office/drawing/2014/main" id="{5AE3DFAF-DB1A-CDFF-B566-B54366081EB3}"/>
                </a:ext>
              </a:extLst>
            </p:cNvPr>
            <p:cNvSpPr/>
            <p:nvPr/>
          </p:nvSpPr>
          <p:spPr>
            <a:xfrm rot="5400000" flipV="1">
              <a:off x="7658267" y="316594"/>
              <a:ext cx="187067" cy="104192"/>
            </a:xfrm>
            <a:custGeom>
              <a:avLst/>
              <a:gdLst>
                <a:gd name="connsiteX0" fmla="*/ 186907 w 187067"/>
                <a:gd name="connsiteY0" fmla="*/ 10230 h 104192"/>
                <a:gd name="connsiteX1" fmla="*/ 183836 w 187067"/>
                <a:gd name="connsiteY1" fmla="*/ 17504 h 104192"/>
                <a:gd name="connsiteX2" fmla="*/ 100422 w 187067"/>
                <a:gd name="connsiteY2" fmla="*/ 101079 h 104192"/>
                <a:gd name="connsiteX3" fmla="*/ 85712 w 187067"/>
                <a:gd name="connsiteY3" fmla="*/ 101079 h 104192"/>
                <a:gd name="connsiteX4" fmla="*/ 2299 w 187067"/>
                <a:gd name="connsiteY4" fmla="*/ 17504 h 104192"/>
                <a:gd name="connsiteX5" fmla="*/ 3849 w 187067"/>
                <a:gd name="connsiteY5" fmla="*/ 2955 h 104192"/>
                <a:gd name="connsiteX6" fmla="*/ 16847 w 187067"/>
                <a:gd name="connsiteY6" fmla="*/ 2955 h 104192"/>
                <a:gd name="connsiteX7" fmla="*/ 92986 w 187067"/>
                <a:gd name="connsiteY7" fmla="*/ 79094 h 104192"/>
                <a:gd name="connsiteX8" fmla="*/ 169449 w 187067"/>
                <a:gd name="connsiteY8" fmla="*/ 2955 h 104192"/>
                <a:gd name="connsiteX9" fmla="*/ 183850 w 187067"/>
                <a:gd name="connsiteY9" fmla="*/ 2810 h 104192"/>
                <a:gd name="connsiteX10" fmla="*/ 183997 w 187067"/>
                <a:gd name="connsiteY10" fmla="*/ 2955 h 104192"/>
                <a:gd name="connsiteX11" fmla="*/ 187069 w 18706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67" h="104192">
                  <a:moveTo>
                    <a:pt x="186907" y="10230"/>
                  </a:moveTo>
                  <a:cubicBezTo>
                    <a:pt x="186941" y="12978"/>
                    <a:pt x="185829" y="15612"/>
                    <a:pt x="183836" y="17504"/>
                  </a:cubicBezTo>
                  <a:lnTo>
                    <a:pt x="100422" y="101079"/>
                  </a:lnTo>
                  <a:cubicBezTo>
                    <a:pt x="96337" y="105088"/>
                    <a:pt x="89799" y="105088"/>
                    <a:pt x="85712" y="101079"/>
                  </a:cubicBezTo>
                  <a:lnTo>
                    <a:pt x="2299" y="17504"/>
                  </a:lnTo>
                  <a:cubicBezTo>
                    <a:pt x="-1290" y="13058"/>
                    <a:pt x="-597" y="6544"/>
                    <a:pt x="3849" y="2955"/>
                  </a:cubicBezTo>
                  <a:cubicBezTo>
                    <a:pt x="7641" y="-100"/>
                    <a:pt x="13055" y="-100"/>
                    <a:pt x="16847" y="2955"/>
                  </a:cubicBezTo>
                  <a:lnTo>
                    <a:pt x="92986" y="79094"/>
                  </a:lnTo>
                  <a:lnTo>
                    <a:pt x="169449" y="2955"/>
                  </a:lnTo>
                  <a:cubicBezTo>
                    <a:pt x="173385" y="-1070"/>
                    <a:pt x="179833" y="-1135"/>
                    <a:pt x="183850" y="2810"/>
                  </a:cubicBezTo>
                  <a:cubicBezTo>
                    <a:pt x="183900" y="2858"/>
                    <a:pt x="183949" y="2907"/>
                    <a:pt x="183997" y="2955"/>
                  </a:cubicBezTo>
                  <a:cubicBezTo>
                    <a:pt x="185989" y="4847"/>
                    <a:pt x="187103" y="7481"/>
                    <a:pt x="187069"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5" name="任意多边形: 形状 34">
              <a:extLst>
                <a:ext uri="{FF2B5EF4-FFF2-40B4-BE49-F238E27FC236}">
                  <a16:creationId xmlns:a16="http://schemas.microsoft.com/office/drawing/2014/main" id="{1DE29C29-E64C-E6BC-41CE-D411CDB49890}"/>
                </a:ext>
              </a:extLst>
            </p:cNvPr>
            <p:cNvSpPr/>
            <p:nvPr/>
          </p:nvSpPr>
          <p:spPr>
            <a:xfrm rot="5400000" flipV="1">
              <a:off x="7748147" y="316594"/>
              <a:ext cx="187067" cy="104192"/>
            </a:xfrm>
            <a:custGeom>
              <a:avLst/>
              <a:gdLst>
                <a:gd name="connsiteX0" fmla="*/ 186907 w 187067"/>
                <a:gd name="connsiteY0" fmla="*/ 10230 h 104192"/>
                <a:gd name="connsiteX1" fmla="*/ 183836 w 187067"/>
                <a:gd name="connsiteY1" fmla="*/ 17504 h 104192"/>
                <a:gd name="connsiteX2" fmla="*/ 100422 w 187067"/>
                <a:gd name="connsiteY2" fmla="*/ 101079 h 104192"/>
                <a:gd name="connsiteX3" fmla="*/ 85712 w 187067"/>
                <a:gd name="connsiteY3" fmla="*/ 101079 h 104192"/>
                <a:gd name="connsiteX4" fmla="*/ 2299 w 187067"/>
                <a:gd name="connsiteY4" fmla="*/ 17504 h 104192"/>
                <a:gd name="connsiteX5" fmla="*/ 3849 w 187067"/>
                <a:gd name="connsiteY5" fmla="*/ 2955 h 104192"/>
                <a:gd name="connsiteX6" fmla="*/ 16847 w 187067"/>
                <a:gd name="connsiteY6" fmla="*/ 2955 h 104192"/>
                <a:gd name="connsiteX7" fmla="*/ 92986 w 187067"/>
                <a:gd name="connsiteY7" fmla="*/ 79094 h 104192"/>
                <a:gd name="connsiteX8" fmla="*/ 169449 w 187067"/>
                <a:gd name="connsiteY8" fmla="*/ 2955 h 104192"/>
                <a:gd name="connsiteX9" fmla="*/ 183850 w 187067"/>
                <a:gd name="connsiteY9" fmla="*/ 2810 h 104192"/>
                <a:gd name="connsiteX10" fmla="*/ 183997 w 187067"/>
                <a:gd name="connsiteY10" fmla="*/ 2955 h 104192"/>
                <a:gd name="connsiteX11" fmla="*/ 187069 w 18706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67" h="104192">
                  <a:moveTo>
                    <a:pt x="186907" y="10230"/>
                  </a:moveTo>
                  <a:cubicBezTo>
                    <a:pt x="186941" y="12978"/>
                    <a:pt x="185829" y="15612"/>
                    <a:pt x="183836" y="17504"/>
                  </a:cubicBezTo>
                  <a:lnTo>
                    <a:pt x="100422" y="101079"/>
                  </a:lnTo>
                  <a:cubicBezTo>
                    <a:pt x="96337" y="105088"/>
                    <a:pt x="89799" y="105088"/>
                    <a:pt x="85712" y="101079"/>
                  </a:cubicBezTo>
                  <a:lnTo>
                    <a:pt x="2299" y="17504"/>
                  </a:lnTo>
                  <a:cubicBezTo>
                    <a:pt x="-1290" y="13058"/>
                    <a:pt x="-597" y="6544"/>
                    <a:pt x="3849" y="2955"/>
                  </a:cubicBezTo>
                  <a:cubicBezTo>
                    <a:pt x="7641" y="-100"/>
                    <a:pt x="13055" y="-100"/>
                    <a:pt x="16847" y="2955"/>
                  </a:cubicBezTo>
                  <a:lnTo>
                    <a:pt x="92986" y="79094"/>
                  </a:lnTo>
                  <a:lnTo>
                    <a:pt x="169449" y="2955"/>
                  </a:lnTo>
                  <a:cubicBezTo>
                    <a:pt x="173385" y="-1070"/>
                    <a:pt x="179833" y="-1135"/>
                    <a:pt x="183850" y="2810"/>
                  </a:cubicBezTo>
                  <a:cubicBezTo>
                    <a:pt x="183900" y="2858"/>
                    <a:pt x="183949" y="2907"/>
                    <a:pt x="183997" y="2955"/>
                  </a:cubicBezTo>
                  <a:cubicBezTo>
                    <a:pt x="185989" y="4847"/>
                    <a:pt x="187103" y="7481"/>
                    <a:pt x="187069"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6" name="任意多边形: 形状 35">
              <a:extLst>
                <a:ext uri="{FF2B5EF4-FFF2-40B4-BE49-F238E27FC236}">
                  <a16:creationId xmlns:a16="http://schemas.microsoft.com/office/drawing/2014/main" id="{355682B7-EC72-F392-E5A4-1CF75DAE4F4E}"/>
                </a:ext>
              </a:extLst>
            </p:cNvPr>
            <p:cNvSpPr/>
            <p:nvPr/>
          </p:nvSpPr>
          <p:spPr>
            <a:xfrm rot="5400000" flipV="1">
              <a:off x="7829305" y="318380"/>
              <a:ext cx="187696" cy="104192"/>
            </a:xfrm>
            <a:custGeom>
              <a:avLst/>
              <a:gdLst>
                <a:gd name="connsiteX0" fmla="*/ 187698 w 187696"/>
                <a:gd name="connsiteY0" fmla="*/ 10229 h 104192"/>
                <a:gd name="connsiteX1" fmla="*/ 184627 w 187696"/>
                <a:gd name="connsiteY1" fmla="*/ 17504 h 104192"/>
                <a:gd name="connsiteX2" fmla="*/ 101213 w 187696"/>
                <a:gd name="connsiteY2" fmla="*/ 101079 h 104192"/>
                <a:gd name="connsiteX3" fmla="*/ 86503 w 187696"/>
                <a:gd name="connsiteY3" fmla="*/ 101079 h 104192"/>
                <a:gd name="connsiteX4" fmla="*/ 2928 w 187696"/>
                <a:gd name="connsiteY4" fmla="*/ 17504 h 104192"/>
                <a:gd name="connsiteX5" fmla="*/ 2928 w 187696"/>
                <a:gd name="connsiteY5" fmla="*/ 2955 h 104192"/>
                <a:gd name="connsiteX6" fmla="*/ 17638 w 187696"/>
                <a:gd name="connsiteY6" fmla="*/ 2955 h 104192"/>
                <a:gd name="connsiteX7" fmla="*/ 93777 w 187696"/>
                <a:gd name="connsiteY7" fmla="*/ 79095 h 104192"/>
                <a:gd name="connsiteX8" fmla="*/ 170078 w 187696"/>
                <a:gd name="connsiteY8" fmla="*/ 2955 h 104192"/>
                <a:gd name="connsiteX9" fmla="*/ 184480 w 187696"/>
                <a:gd name="connsiteY9" fmla="*/ 2810 h 104192"/>
                <a:gd name="connsiteX10" fmla="*/ 184627 w 187696"/>
                <a:gd name="connsiteY10" fmla="*/ 2955 h 104192"/>
                <a:gd name="connsiteX11" fmla="*/ 187698 w 187696"/>
                <a:gd name="connsiteY11" fmla="*/ 10229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6" h="104192">
                  <a:moveTo>
                    <a:pt x="187698" y="10229"/>
                  </a:moveTo>
                  <a:cubicBezTo>
                    <a:pt x="187732" y="12978"/>
                    <a:pt x="186620" y="15613"/>
                    <a:pt x="184627" y="17504"/>
                  </a:cubicBezTo>
                  <a:lnTo>
                    <a:pt x="101213" y="101079"/>
                  </a:lnTo>
                  <a:cubicBezTo>
                    <a:pt x="97128" y="105088"/>
                    <a:pt x="90589" y="105088"/>
                    <a:pt x="86503" y="101079"/>
                  </a:cubicBezTo>
                  <a:lnTo>
                    <a:pt x="2928" y="17504"/>
                  </a:lnTo>
                  <a:cubicBezTo>
                    <a:pt x="-973" y="13446"/>
                    <a:pt x="-973" y="7029"/>
                    <a:pt x="2928" y="2955"/>
                  </a:cubicBezTo>
                  <a:cubicBezTo>
                    <a:pt x="7013" y="-1054"/>
                    <a:pt x="13553" y="-1054"/>
                    <a:pt x="17638" y="2955"/>
                  </a:cubicBezTo>
                  <a:lnTo>
                    <a:pt x="93777" y="79095"/>
                  </a:lnTo>
                  <a:lnTo>
                    <a:pt x="170078" y="2955"/>
                  </a:lnTo>
                  <a:cubicBezTo>
                    <a:pt x="174014" y="-1070"/>
                    <a:pt x="180462" y="-1135"/>
                    <a:pt x="184480" y="2810"/>
                  </a:cubicBezTo>
                  <a:cubicBezTo>
                    <a:pt x="184530" y="2858"/>
                    <a:pt x="184578" y="2906"/>
                    <a:pt x="184627" y="2955"/>
                  </a:cubicBezTo>
                  <a:cubicBezTo>
                    <a:pt x="186618" y="4847"/>
                    <a:pt x="187732" y="7482"/>
                    <a:pt x="187698" y="10229"/>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7" name="任意多边形: 形状 36">
              <a:extLst>
                <a:ext uri="{FF2B5EF4-FFF2-40B4-BE49-F238E27FC236}">
                  <a16:creationId xmlns:a16="http://schemas.microsoft.com/office/drawing/2014/main" id="{A93A3A6E-5B47-F4FF-FA4A-3C251AE4A0CF}"/>
                </a:ext>
              </a:extLst>
            </p:cNvPr>
            <p:cNvSpPr/>
            <p:nvPr/>
          </p:nvSpPr>
          <p:spPr>
            <a:xfrm rot="5400000" flipV="1">
              <a:off x="7919185" y="318380"/>
              <a:ext cx="187696" cy="104192"/>
            </a:xfrm>
            <a:custGeom>
              <a:avLst/>
              <a:gdLst>
                <a:gd name="connsiteX0" fmla="*/ 187698 w 187696"/>
                <a:gd name="connsiteY0" fmla="*/ 10230 h 104192"/>
                <a:gd name="connsiteX1" fmla="*/ 184627 w 187696"/>
                <a:gd name="connsiteY1" fmla="*/ 17505 h 104192"/>
                <a:gd name="connsiteX2" fmla="*/ 101213 w 187696"/>
                <a:gd name="connsiteY2" fmla="*/ 101079 h 104192"/>
                <a:gd name="connsiteX3" fmla="*/ 86503 w 187696"/>
                <a:gd name="connsiteY3" fmla="*/ 101079 h 104192"/>
                <a:gd name="connsiteX4" fmla="*/ 2928 w 187696"/>
                <a:gd name="connsiteY4" fmla="*/ 17505 h 104192"/>
                <a:gd name="connsiteX5" fmla="*/ 2928 w 187696"/>
                <a:gd name="connsiteY5" fmla="*/ 2955 h 104192"/>
                <a:gd name="connsiteX6" fmla="*/ 17638 w 187696"/>
                <a:gd name="connsiteY6" fmla="*/ 2955 h 104192"/>
                <a:gd name="connsiteX7" fmla="*/ 93777 w 187696"/>
                <a:gd name="connsiteY7" fmla="*/ 79095 h 104192"/>
                <a:gd name="connsiteX8" fmla="*/ 170078 w 187696"/>
                <a:gd name="connsiteY8" fmla="*/ 2955 h 104192"/>
                <a:gd name="connsiteX9" fmla="*/ 184480 w 187696"/>
                <a:gd name="connsiteY9" fmla="*/ 2809 h 104192"/>
                <a:gd name="connsiteX10" fmla="*/ 184627 w 187696"/>
                <a:gd name="connsiteY10" fmla="*/ 2955 h 104192"/>
                <a:gd name="connsiteX11" fmla="*/ 187698 w 187696"/>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6" h="104192">
                  <a:moveTo>
                    <a:pt x="187698" y="10230"/>
                  </a:moveTo>
                  <a:cubicBezTo>
                    <a:pt x="187732" y="12978"/>
                    <a:pt x="186620" y="15613"/>
                    <a:pt x="184627" y="17505"/>
                  </a:cubicBezTo>
                  <a:lnTo>
                    <a:pt x="101213" y="101079"/>
                  </a:lnTo>
                  <a:cubicBezTo>
                    <a:pt x="97128" y="105088"/>
                    <a:pt x="90589" y="105088"/>
                    <a:pt x="86503" y="101079"/>
                  </a:cubicBezTo>
                  <a:lnTo>
                    <a:pt x="2928" y="17505"/>
                  </a:lnTo>
                  <a:cubicBezTo>
                    <a:pt x="-973" y="13446"/>
                    <a:pt x="-973" y="7029"/>
                    <a:pt x="2928" y="2955"/>
                  </a:cubicBezTo>
                  <a:cubicBezTo>
                    <a:pt x="7013" y="-1053"/>
                    <a:pt x="13553" y="-1053"/>
                    <a:pt x="17638" y="2955"/>
                  </a:cubicBezTo>
                  <a:lnTo>
                    <a:pt x="93777" y="79095"/>
                  </a:lnTo>
                  <a:lnTo>
                    <a:pt x="170078" y="2955"/>
                  </a:lnTo>
                  <a:cubicBezTo>
                    <a:pt x="174014" y="-1070"/>
                    <a:pt x="180462" y="-1134"/>
                    <a:pt x="184480" y="2809"/>
                  </a:cubicBezTo>
                  <a:cubicBezTo>
                    <a:pt x="184530" y="2859"/>
                    <a:pt x="184578" y="2907"/>
                    <a:pt x="184627" y="2955"/>
                  </a:cubicBezTo>
                  <a:cubicBezTo>
                    <a:pt x="186618" y="4847"/>
                    <a:pt x="187732" y="7481"/>
                    <a:pt x="187698"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8" name="任意多边形: 形状 37">
              <a:extLst>
                <a:ext uri="{FF2B5EF4-FFF2-40B4-BE49-F238E27FC236}">
                  <a16:creationId xmlns:a16="http://schemas.microsoft.com/office/drawing/2014/main" id="{D59C7859-D9FF-16F4-F576-85C5D04110BA}"/>
                </a:ext>
              </a:extLst>
            </p:cNvPr>
            <p:cNvSpPr/>
            <p:nvPr/>
          </p:nvSpPr>
          <p:spPr>
            <a:xfrm rot="5400000" flipV="1">
              <a:off x="8008931" y="318408"/>
              <a:ext cx="187696" cy="104137"/>
            </a:xfrm>
            <a:custGeom>
              <a:avLst/>
              <a:gdLst>
                <a:gd name="connsiteX0" fmla="*/ 187698 w 187696"/>
                <a:gd name="connsiteY0" fmla="*/ 10498 h 104137"/>
                <a:gd name="connsiteX1" fmla="*/ 184627 w 187696"/>
                <a:gd name="connsiteY1" fmla="*/ 17772 h 104137"/>
                <a:gd name="connsiteX2" fmla="*/ 101213 w 187696"/>
                <a:gd name="connsiteY2" fmla="*/ 101024 h 104137"/>
                <a:gd name="connsiteX3" fmla="*/ 86503 w 187696"/>
                <a:gd name="connsiteY3" fmla="*/ 101024 h 104137"/>
                <a:gd name="connsiteX4" fmla="*/ 2928 w 187696"/>
                <a:gd name="connsiteY4" fmla="*/ 17449 h 104137"/>
                <a:gd name="connsiteX5" fmla="*/ 2928 w 187696"/>
                <a:gd name="connsiteY5" fmla="*/ 2900 h 104137"/>
                <a:gd name="connsiteX6" fmla="*/ 17638 w 187696"/>
                <a:gd name="connsiteY6" fmla="*/ 2900 h 104137"/>
                <a:gd name="connsiteX7" fmla="*/ 93777 w 187696"/>
                <a:gd name="connsiteY7" fmla="*/ 79039 h 104137"/>
                <a:gd name="connsiteX8" fmla="*/ 170078 w 187696"/>
                <a:gd name="connsiteY8" fmla="*/ 4032 h 104137"/>
                <a:gd name="connsiteX9" fmla="*/ 184480 w 187696"/>
                <a:gd name="connsiteY9" fmla="*/ 3887 h 104137"/>
                <a:gd name="connsiteX10" fmla="*/ 184627 w 187696"/>
                <a:gd name="connsiteY10" fmla="*/ 4032 h 104137"/>
                <a:gd name="connsiteX11" fmla="*/ 187698 w 187696"/>
                <a:gd name="connsiteY11" fmla="*/ 11306 h 104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6" h="104137">
                  <a:moveTo>
                    <a:pt x="187698" y="10498"/>
                  </a:moveTo>
                  <a:cubicBezTo>
                    <a:pt x="187732" y="13246"/>
                    <a:pt x="186620" y="15880"/>
                    <a:pt x="184627" y="17772"/>
                  </a:cubicBezTo>
                  <a:lnTo>
                    <a:pt x="101213" y="101024"/>
                  </a:lnTo>
                  <a:cubicBezTo>
                    <a:pt x="97128" y="105033"/>
                    <a:pt x="90589" y="105033"/>
                    <a:pt x="86503" y="101024"/>
                  </a:cubicBezTo>
                  <a:lnTo>
                    <a:pt x="2928" y="17449"/>
                  </a:lnTo>
                  <a:cubicBezTo>
                    <a:pt x="-973" y="13391"/>
                    <a:pt x="-973" y="6974"/>
                    <a:pt x="2928" y="2900"/>
                  </a:cubicBezTo>
                  <a:cubicBezTo>
                    <a:pt x="7013" y="-1109"/>
                    <a:pt x="13553" y="-1109"/>
                    <a:pt x="17638" y="2900"/>
                  </a:cubicBezTo>
                  <a:lnTo>
                    <a:pt x="93777" y="79039"/>
                  </a:lnTo>
                  <a:lnTo>
                    <a:pt x="170078" y="4032"/>
                  </a:lnTo>
                  <a:cubicBezTo>
                    <a:pt x="174014" y="6"/>
                    <a:pt x="180462" y="-58"/>
                    <a:pt x="184480" y="3887"/>
                  </a:cubicBezTo>
                  <a:cubicBezTo>
                    <a:pt x="184530" y="3935"/>
                    <a:pt x="184578" y="3983"/>
                    <a:pt x="184627" y="4032"/>
                  </a:cubicBezTo>
                  <a:cubicBezTo>
                    <a:pt x="186618" y="5923"/>
                    <a:pt x="187732" y="8558"/>
                    <a:pt x="187698" y="11306"/>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9" name="任意多边形: 形状 38">
              <a:extLst>
                <a:ext uri="{FF2B5EF4-FFF2-40B4-BE49-F238E27FC236}">
                  <a16:creationId xmlns:a16="http://schemas.microsoft.com/office/drawing/2014/main" id="{0E400DCD-0247-F823-5B86-ABDAD141850E}"/>
                </a:ext>
              </a:extLst>
            </p:cNvPr>
            <p:cNvSpPr/>
            <p:nvPr/>
          </p:nvSpPr>
          <p:spPr>
            <a:xfrm rot="5400000" flipV="1">
              <a:off x="8099752" y="318380"/>
              <a:ext cx="187696" cy="104192"/>
            </a:xfrm>
            <a:custGeom>
              <a:avLst/>
              <a:gdLst>
                <a:gd name="connsiteX0" fmla="*/ 187698 w 187696"/>
                <a:gd name="connsiteY0" fmla="*/ 10229 h 104192"/>
                <a:gd name="connsiteX1" fmla="*/ 184627 w 187696"/>
                <a:gd name="connsiteY1" fmla="*/ 17504 h 104192"/>
                <a:gd name="connsiteX2" fmla="*/ 101213 w 187696"/>
                <a:gd name="connsiteY2" fmla="*/ 101079 h 104192"/>
                <a:gd name="connsiteX3" fmla="*/ 86503 w 187696"/>
                <a:gd name="connsiteY3" fmla="*/ 101079 h 104192"/>
                <a:gd name="connsiteX4" fmla="*/ 2928 w 187696"/>
                <a:gd name="connsiteY4" fmla="*/ 17504 h 104192"/>
                <a:gd name="connsiteX5" fmla="*/ 2928 w 187696"/>
                <a:gd name="connsiteY5" fmla="*/ 2955 h 104192"/>
                <a:gd name="connsiteX6" fmla="*/ 17638 w 187696"/>
                <a:gd name="connsiteY6" fmla="*/ 2955 h 104192"/>
                <a:gd name="connsiteX7" fmla="*/ 93777 w 187696"/>
                <a:gd name="connsiteY7" fmla="*/ 79094 h 104192"/>
                <a:gd name="connsiteX8" fmla="*/ 170078 w 187696"/>
                <a:gd name="connsiteY8" fmla="*/ 2955 h 104192"/>
                <a:gd name="connsiteX9" fmla="*/ 184480 w 187696"/>
                <a:gd name="connsiteY9" fmla="*/ 2810 h 104192"/>
                <a:gd name="connsiteX10" fmla="*/ 184627 w 187696"/>
                <a:gd name="connsiteY10" fmla="*/ 2955 h 104192"/>
                <a:gd name="connsiteX11" fmla="*/ 187698 w 187696"/>
                <a:gd name="connsiteY11" fmla="*/ 10229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6" h="104192">
                  <a:moveTo>
                    <a:pt x="187698" y="10229"/>
                  </a:moveTo>
                  <a:cubicBezTo>
                    <a:pt x="187732" y="12977"/>
                    <a:pt x="186620" y="15613"/>
                    <a:pt x="184627" y="17504"/>
                  </a:cubicBezTo>
                  <a:lnTo>
                    <a:pt x="101213" y="101079"/>
                  </a:lnTo>
                  <a:cubicBezTo>
                    <a:pt x="97128" y="105088"/>
                    <a:pt x="90589" y="105088"/>
                    <a:pt x="86503" y="101079"/>
                  </a:cubicBezTo>
                  <a:lnTo>
                    <a:pt x="2928" y="17504"/>
                  </a:lnTo>
                  <a:cubicBezTo>
                    <a:pt x="-973" y="13446"/>
                    <a:pt x="-973" y="7029"/>
                    <a:pt x="2928" y="2955"/>
                  </a:cubicBezTo>
                  <a:cubicBezTo>
                    <a:pt x="7013" y="-1054"/>
                    <a:pt x="13553" y="-1054"/>
                    <a:pt x="17638" y="2955"/>
                  </a:cubicBezTo>
                  <a:lnTo>
                    <a:pt x="93777" y="79094"/>
                  </a:lnTo>
                  <a:lnTo>
                    <a:pt x="170078" y="2955"/>
                  </a:lnTo>
                  <a:cubicBezTo>
                    <a:pt x="174014" y="-1070"/>
                    <a:pt x="180462" y="-1135"/>
                    <a:pt x="184480" y="2810"/>
                  </a:cubicBezTo>
                  <a:cubicBezTo>
                    <a:pt x="184530" y="2858"/>
                    <a:pt x="184578" y="2907"/>
                    <a:pt x="184627" y="2955"/>
                  </a:cubicBezTo>
                  <a:cubicBezTo>
                    <a:pt x="186618" y="4846"/>
                    <a:pt x="187732" y="7482"/>
                    <a:pt x="187698" y="10229"/>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40" name="任意多边形: 形状 39">
              <a:extLst>
                <a:ext uri="{FF2B5EF4-FFF2-40B4-BE49-F238E27FC236}">
                  <a16:creationId xmlns:a16="http://schemas.microsoft.com/office/drawing/2014/main" id="{CCBEB87D-CB10-C688-D107-BFBC52854D63}"/>
                </a:ext>
              </a:extLst>
            </p:cNvPr>
            <p:cNvSpPr/>
            <p:nvPr/>
          </p:nvSpPr>
          <p:spPr>
            <a:xfrm rot="5400000" flipV="1">
              <a:off x="8189470" y="318381"/>
              <a:ext cx="187697" cy="104192"/>
            </a:xfrm>
            <a:custGeom>
              <a:avLst/>
              <a:gdLst>
                <a:gd name="connsiteX0" fmla="*/ 187698 w 187697"/>
                <a:gd name="connsiteY0" fmla="*/ 9745 h 104192"/>
                <a:gd name="connsiteX1" fmla="*/ 184142 w 187697"/>
                <a:gd name="connsiteY1" fmla="*/ 17504 h 104192"/>
                <a:gd name="connsiteX2" fmla="*/ 100728 w 187697"/>
                <a:gd name="connsiteY2" fmla="*/ 101079 h 104192"/>
                <a:gd name="connsiteX3" fmla="*/ 86018 w 187697"/>
                <a:gd name="connsiteY3" fmla="*/ 101079 h 104192"/>
                <a:gd name="connsiteX4" fmla="*/ 2928 w 187697"/>
                <a:gd name="connsiteY4" fmla="*/ 17504 h 104192"/>
                <a:gd name="connsiteX5" fmla="*/ 2928 w 187697"/>
                <a:gd name="connsiteY5" fmla="*/ 2955 h 104192"/>
                <a:gd name="connsiteX6" fmla="*/ 17638 w 187697"/>
                <a:gd name="connsiteY6" fmla="*/ 2955 h 104192"/>
                <a:gd name="connsiteX7" fmla="*/ 93777 w 187697"/>
                <a:gd name="connsiteY7" fmla="*/ 79094 h 104192"/>
                <a:gd name="connsiteX8" fmla="*/ 170078 w 187697"/>
                <a:gd name="connsiteY8" fmla="*/ 2955 h 104192"/>
                <a:gd name="connsiteX9" fmla="*/ 184480 w 187697"/>
                <a:gd name="connsiteY9" fmla="*/ 2810 h 104192"/>
                <a:gd name="connsiteX10" fmla="*/ 184627 w 187697"/>
                <a:gd name="connsiteY10" fmla="*/ 2955 h 104192"/>
                <a:gd name="connsiteX11" fmla="*/ 187698 w 187697"/>
                <a:gd name="connsiteY11" fmla="*/ 10229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7" h="104192">
                  <a:moveTo>
                    <a:pt x="187698" y="9745"/>
                  </a:moveTo>
                  <a:cubicBezTo>
                    <a:pt x="187751" y="12736"/>
                    <a:pt x="186444" y="15597"/>
                    <a:pt x="184142" y="17504"/>
                  </a:cubicBezTo>
                  <a:lnTo>
                    <a:pt x="100728" y="101079"/>
                  </a:lnTo>
                  <a:cubicBezTo>
                    <a:pt x="96642" y="105089"/>
                    <a:pt x="90103" y="105089"/>
                    <a:pt x="86018" y="101079"/>
                  </a:cubicBezTo>
                  <a:lnTo>
                    <a:pt x="2928" y="17504"/>
                  </a:lnTo>
                  <a:cubicBezTo>
                    <a:pt x="-973" y="13447"/>
                    <a:pt x="-973" y="7029"/>
                    <a:pt x="2928" y="2955"/>
                  </a:cubicBezTo>
                  <a:cubicBezTo>
                    <a:pt x="7013" y="-1054"/>
                    <a:pt x="13553" y="-1054"/>
                    <a:pt x="17638" y="2955"/>
                  </a:cubicBezTo>
                  <a:lnTo>
                    <a:pt x="93777" y="79094"/>
                  </a:lnTo>
                  <a:lnTo>
                    <a:pt x="170078" y="2955"/>
                  </a:lnTo>
                  <a:cubicBezTo>
                    <a:pt x="174014" y="-1070"/>
                    <a:pt x="180462" y="-1135"/>
                    <a:pt x="184480" y="2810"/>
                  </a:cubicBezTo>
                  <a:cubicBezTo>
                    <a:pt x="184530" y="2858"/>
                    <a:pt x="184578" y="2907"/>
                    <a:pt x="184627" y="2955"/>
                  </a:cubicBezTo>
                  <a:cubicBezTo>
                    <a:pt x="186618" y="4846"/>
                    <a:pt x="187732" y="7482"/>
                    <a:pt x="187698" y="10229"/>
                  </a:cubicBezTo>
                </a:path>
              </a:pathLst>
            </a:custGeom>
            <a:solidFill>
              <a:schemeClr val="accent2">
                <a:alpha val="7000"/>
              </a:schemeClr>
            </a:solidFill>
            <a:ln w="16151" cap="flat">
              <a:noFill/>
              <a:prstDash val="solid"/>
              <a:miter/>
            </a:ln>
          </p:spPr>
          <p:txBody>
            <a:bodyPr rtlCol="0" anchor="ctr"/>
            <a:lstStyle/>
            <a:p>
              <a:endParaRPr lang="zh-CN" altLang="en-US"/>
            </a:p>
          </p:txBody>
        </p:sp>
      </p:grpSp>
      <p:pic>
        <p:nvPicPr>
          <p:cNvPr id="4" name="图片 3" descr="图片包含 图标&#10;&#10;描述已自动生成">
            <a:extLst>
              <a:ext uri="{FF2B5EF4-FFF2-40B4-BE49-F238E27FC236}">
                <a16:creationId xmlns:a16="http://schemas.microsoft.com/office/drawing/2014/main" id="{FFC35EC5-09DD-AEB3-5C20-D45FFFDB170E}"/>
              </a:ext>
            </a:extLst>
          </p:cNvPr>
          <p:cNvPicPr>
            <a:picLocks noChangeAspect="1"/>
          </p:cNvPicPr>
          <p:nvPr userDrawn="1"/>
        </p:nvPicPr>
        <p:blipFill>
          <a:blip r:embed="rId4" cstate="screen">
            <a:extLst>
              <a:ext uri="{28A0092B-C50C-407E-A947-70E740481C1C}">
                <a14:useLocalDpi xmlns:a14="http://schemas.microsoft.com/office/drawing/2010/main"/>
              </a:ext>
            </a:extLst>
          </a:blip>
          <a:srcRect t="439"/>
          <a:stretch>
            <a:fillRect/>
          </a:stretch>
        </p:blipFill>
        <p:spPr>
          <a:xfrm>
            <a:off x="7963486" y="0"/>
            <a:ext cx="4228514" cy="6858000"/>
          </a:xfrm>
          <a:custGeom>
            <a:avLst/>
            <a:gdLst>
              <a:gd name="connsiteX0" fmla="*/ 0 w 4228514"/>
              <a:gd name="connsiteY0" fmla="*/ 0 h 6858000"/>
              <a:gd name="connsiteX1" fmla="*/ 4228514 w 4228514"/>
              <a:gd name="connsiteY1" fmla="*/ 0 h 6858000"/>
              <a:gd name="connsiteX2" fmla="*/ 4228514 w 4228514"/>
              <a:gd name="connsiteY2" fmla="*/ 6858000 h 6858000"/>
              <a:gd name="connsiteX3" fmla="*/ 0 w 422851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28514" h="6858000">
                <a:moveTo>
                  <a:pt x="0" y="0"/>
                </a:moveTo>
                <a:lnTo>
                  <a:pt x="4228514" y="0"/>
                </a:lnTo>
                <a:lnTo>
                  <a:pt x="4228514" y="6858000"/>
                </a:lnTo>
                <a:lnTo>
                  <a:pt x="0" y="6858000"/>
                </a:lnTo>
                <a:close/>
              </a:path>
            </a:pathLst>
          </a:custGeom>
        </p:spPr>
      </p:pic>
      <p:pic>
        <p:nvPicPr>
          <p:cNvPr id="6" name="图片 5" descr="背景图案&#10;&#10;描述已自动生成">
            <a:extLst>
              <a:ext uri="{FF2B5EF4-FFF2-40B4-BE49-F238E27FC236}">
                <a16:creationId xmlns:a16="http://schemas.microsoft.com/office/drawing/2014/main" id="{728B9AA4-5366-F6EF-C2AD-0F929CD63565}"/>
              </a:ext>
            </a:extLst>
          </p:cNvPr>
          <p:cNvPicPr>
            <a:picLocks noChangeAspect="1"/>
          </p:cNvPicPr>
          <p:nvPr userDrawn="1"/>
        </p:nvPicPr>
        <p:blipFill rotWithShape="1">
          <a:blip r:embed="rId5" cstate="screen">
            <a:alphaModFix amt="20000"/>
            <a:extLst>
              <a:ext uri="{28A0092B-C50C-407E-A947-70E740481C1C}">
                <a14:useLocalDpi xmlns:a14="http://schemas.microsoft.com/office/drawing/2010/main"/>
              </a:ext>
            </a:extLst>
          </a:blip>
          <a:srcRect/>
          <a:stretch>
            <a:fillRect/>
          </a:stretch>
        </p:blipFill>
        <p:spPr>
          <a:xfrm>
            <a:off x="0" y="0"/>
            <a:ext cx="12192000" cy="6858000"/>
          </a:xfrm>
          <a:prstGeom prst="rect">
            <a:avLst/>
          </a:prstGeom>
        </p:spPr>
      </p:pic>
      <p:grpSp>
        <p:nvGrpSpPr>
          <p:cNvPr id="41" name="组合 40">
            <a:extLst>
              <a:ext uri="{FF2B5EF4-FFF2-40B4-BE49-F238E27FC236}">
                <a16:creationId xmlns:a16="http://schemas.microsoft.com/office/drawing/2014/main" id="{362D314F-B223-0231-4109-82816254CDE4}"/>
              </a:ext>
            </a:extLst>
          </p:cNvPr>
          <p:cNvGrpSpPr/>
          <p:nvPr userDrawn="1"/>
        </p:nvGrpSpPr>
        <p:grpSpPr>
          <a:xfrm>
            <a:off x="1662526" y="5572035"/>
            <a:ext cx="4153296" cy="1241380"/>
            <a:chOff x="1662526" y="5572035"/>
            <a:chExt cx="4153296" cy="1241380"/>
          </a:xfrm>
        </p:grpSpPr>
        <p:sp>
          <p:nvSpPr>
            <p:cNvPr id="42" name="任意多边形: 形状 41">
              <a:extLst>
                <a:ext uri="{FF2B5EF4-FFF2-40B4-BE49-F238E27FC236}">
                  <a16:creationId xmlns:a16="http://schemas.microsoft.com/office/drawing/2014/main" id="{C31B07CE-7B86-F91B-4B23-F57F49074D0B}"/>
                </a:ext>
              </a:extLst>
            </p:cNvPr>
            <p:cNvSpPr/>
            <p:nvPr/>
          </p:nvSpPr>
          <p:spPr>
            <a:xfrm rot="5400000" flipV="1">
              <a:off x="1644633" y="6625140"/>
              <a:ext cx="80314" cy="44528"/>
            </a:xfrm>
            <a:custGeom>
              <a:avLst/>
              <a:gdLst>
                <a:gd name="connsiteX0" fmla="*/ 80315 w 80314"/>
                <a:gd name="connsiteY0" fmla="*/ 4326 h 44528"/>
                <a:gd name="connsiteX1" fmla="*/ 78965 w 80314"/>
                <a:gd name="connsiteY1" fmla="*/ 7432 h 44528"/>
                <a:gd name="connsiteX2" fmla="*/ 43315 w 80314"/>
                <a:gd name="connsiteY2" fmla="*/ 43217 h 44528"/>
                <a:gd name="connsiteX3" fmla="*/ 37104 w 80314"/>
                <a:gd name="connsiteY3" fmla="*/ 43217 h 44528"/>
                <a:gd name="connsiteX4" fmla="*/ 1319 w 80314"/>
                <a:gd name="connsiteY4" fmla="*/ 7432 h 44528"/>
                <a:gd name="connsiteX5" fmla="*/ 1218 w 80314"/>
                <a:gd name="connsiteY5" fmla="*/ 1328 h 44528"/>
                <a:gd name="connsiteX6" fmla="*/ 1319 w 80314"/>
                <a:gd name="connsiteY6" fmla="*/ 1220 h 44528"/>
                <a:gd name="connsiteX7" fmla="*/ 7621 w 80314"/>
                <a:gd name="connsiteY7" fmla="*/ 1180 h 44528"/>
                <a:gd name="connsiteX8" fmla="*/ 7666 w 80314"/>
                <a:gd name="connsiteY8" fmla="*/ 1220 h 44528"/>
                <a:gd name="connsiteX9" fmla="*/ 40209 w 80314"/>
                <a:gd name="connsiteY9" fmla="*/ 33764 h 44528"/>
                <a:gd name="connsiteX10" fmla="*/ 72753 w 80314"/>
                <a:gd name="connsiteY10" fmla="*/ 1220 h 44528"/>
                <a:gd name="connsiteX11" fmla="*/ 78864 w 80314"/>
                <a:gd name="connsiteY11" fmla="*/ 1112 h 44528"/>
                <a:gd name="connsiteX12" fmla="*/ 78965 w 80314"/>
                <a:gd name="connsiteY12" fmla="*/ 1220 h 44528"/>
                <a:gd name="connsiteX13" fmla="*/ 80315 w 80314"/>
                <a:gd name="connsiteY13" fmla="*/ 4326 h 44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0314" h="44528">
                  <a:moveTo>
                    <a:pt x="80315" y="4326"/>
                  </a:moveTo>
                  <a:cubicBezTo>
                    <a:pt x="80340" y="5514"/>
                    <a:pt x="79847" y="6649"/>
                    <a:pt x="78965" y="7432"/>
                  </a:cubicBezTo>
                  <a:lnTo>
                    <a:pt x="43315" y="43217"/>
                  </a:lnTo>
                  <a:cubicBezTo>
                    <a:pt x="41558" y="44823"/>
                    <a:pt x="38860" y="44823"/>
                    <a:pt x="37104" y="43217"/>
                  </a:cubicBezTo>
                  <a:lnTo>
                    <a:pt x="1319" y="7432"/>
                  </a:lnTo>
                  <a:cubicBezTo>
                    <a:pt x="-396" y="5771"/>
                    <a:pt x="-442" y="3043"/>
                    <a:pt x="1218" y="1328"/>
                  </a:cubicBezTo>
                  <a:cubicBezTo>
                    <a:pt x="1250" y="1288"/>
                    <a:pt x="1285" y="1247"/>
                    <a:pt x="1319" y="1220"/>
                  </a:cubicBezTo>
                  <a:cubicBezTo>
                    <a:pt x="3047" y="-535"/>
                    <a:pt x="5868" y="-549"/>
                    <a:pt x="7621" y="1180"/>
                  </a:cubicBezTo>
                  <a:cubicBezTo>
                    <a:pt x="7636" y="1193"/>
                    <a:pt x="7651" y="1206"/>
                    <a:pt x="7666" y="1220"/>
                  </a:cubicBezTo>
                  <a:lnTo>
                    <a:pt x="40209" y="33764"/>
                  </a:lnTo>
                  <a:lnTo>
                    <a:pt x="72753" y="1220"/>
                  </a:lnTo>
                  <a:cubicBezTo>
                    <a:pt x="74413" y="-495"/>
                    <a:pt x="77149" y="-535"/>
                    <a:pt x="78864" y="1112"/>
                  </a:cubicBezTo>
                  <a:cubicBezTo>
                    <a:pt x="78898" y="1153"/>
                    <a:pt x="78931" y="1180"/>
                    <a:pt x="78965" y="1220"/>
                  </a:cubicBezTo>
                  <a:cubicBezTo>
                    <a:pt x="79847" y="2003"/>
                    <a:pt x="80341" y="3138"/>
                    <a:pt x="80315" y="4326"/>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43" name="任意多边形: 形状 42">
              <a:extLst>
                <a:ext uri="{FF2B5EF4-FFF2-40B4-BE49-F238E27FC236}">
                  <a16:creationId xmlns:a16="http://schemas.microsoft.com/office/drawing/2014/main" id="{C0B322EF-6EF6-7E1C-E6A5-0069D60FB6EC}"/>
                </a:ext>
              </a:extLst>
            </p:cNvPr>
            <p:cNvSpPr/>
            <p:nvPr/>
          </p:nvSpPr>
          <p:spPr>
            <a:xfrm rot="5400000" flipV="1">
              <a:off x="1683443" y="6625356"/>
              <a:ext cx="80314" cy="44096"/>
            </a:xfrm>
            <a:custGeom>
              <a:avLst/>
              <a:gdLst>
                <a:gd name="connsiteX0" fmla="*/ 80315 w 80314"/>
                <a:gd name="connsiteY0" fmla="*/ 3786 h 44096"/>
                <a:gd name="connsiteX1" fmla="*/ 78965 w 80314"/>
                <a:gd name="connsiteY1" fmla="*/ 6892 h 44096"/>
                <a:gd name="connsiteX2" fmla="*/ 43315 w 80314"/>
                <a:gd name="connsiteY2" fmla="*/ 42676 h 44096"/>
                <a:gd name="connsiteX3" fmla="*/ 37205 w 80314"/>
                <a:gd name="connsiteY3" fmla="*/ 42771 h 44096"/>
                <a:gd name="connsiteX4" fmla="*/ 37104 w 80314"/>
                <a:gd name="connsiteY4" fmla="*/ 42676 h 44096"/>
                <a:gd name="connsiteX5" fmla="*/ 1319 w 80314"/>
                <a:gd name="connsiteY5" fmla="*/ 7432 h 44096"/>
                <a:gd name="connsiteX6" fmla="*/ 1218 w 80314"/>
                <a:gd name="connsiteY6" fmla="*/ 1328 h 44096"/>
                <a:gd name="connsiteX7" fmla="*/ 1319 w 80314"/>
                <a:gd name="connsiteY7" fmla="*/ 1220 h 44096"/>
                <a:gd name="connsiteX8" fmla="*/ 7621 w 80314"/>
                <a:gd name="connsiteY8" fmla="*/ 1180 h 44096"/>
                <a:gd name="connsiteX9" fmla="*/ 7666 w 80314"/>
                <a:gd name="connsiteY9" fmla="*/ 1220 h 44096"/>
                <a:gd name="connsiteX10" fmla="*/ 40209 w 80314"/>
                <a:gd name="connsiteY10" fmla="*/ 33764 h 44096"/>
                <a:gd name="connsiteX11" fmla="*/ 72753 w 80314"/>
                <a:gd name="connsiteY11" fmla="*/ 1220 h 44096"/>
                <a:gd name="connsiteX12" fmla="*/ 78864 w 80314"/>
                <a:gd name="connsiteY12" fmla="*/ 1126 h 44096"/>
                <a:gd name="connsiteX13" fmla="*/ 78965 w 80314"/>
                <a:gd name="connsiteY13" fmla="*/ 1220 h 44096"/>
                <a:gd name="connsiteX14" fmla="*/ 80315 w 80314"/>
                <a:gd name="connsiteY14" fmla="*/ 4326 h 44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0314" h="44096">
                  <a:moveTo>
                    <a:pt x="80315" y="3786"/>
                  </a:moveTo>
                  <a:cubicBezTo>
                    <a:pt x="80340" y="4974"/>
                    <a:pt x="79847" y="6109"/>
                    <a:pt x="78965" y="6892"/>
                  </a:cubicBezTo>
                  <a:lnTo>
                    <a:pt x="43315" y="42676"/>
                  </a:lnTo>
                  <a:cubicBezTo>
                    <a:pt x="41656" y="44391"/>
                    <a:pt x="38920" y="44432"/>
                    <a:pt x="37205" y="42771"/>
                  </a:cubicBezTo>
                  <a:cubicBezTo>
                    <a:pt x="37171" y="42744"/>
                    <a:pt x="37137" y="42717"/>
                    <a:pt x="37104" y="42676"/>
                  </a:cubicBezTo>
                  <a:lnTo>
                    <a:pt x="1319" y="7432"/>
                  </a:lnTo>
                  <a:cubicBezTo>
                    <a:pt x="-396" y="5771"/>
                    <a:pt x="-442" y="3043"/>
                    <a:pt x="1218" y="1328"/>
                  </a:cubicBezTo>
                  <a:cubicBezTo>
                    <a:pt x="1250" y="1288"/>
                    <a:pt x="1285" y="1247"/>
                    <a:pt x="1319" y="1220"/>
                  </a:cubicBezTo>
                  <a:cubicBezTo>
                    <a:pt x="3047" y="-535"/>
                    <a:pt x="5868" y="-549"/>
                    <a:pt x="7621" y="1180"/>
                  </a:cubicBezTo>
                  <a:cubicBezTo>
                    <a:pt x="7636" y="1193"/>
                    <a:pt x="7651" y="1207"/>
                    <a:pt x="7666" y="1220"/>
                  </a:cubicBezTo>
                  <a:lnTo>
                    <a:pt x="40209" y="33764"/>
                  </a:lnTo>
                  <a:lnTo>
                    <a:pt x="72753" y="1220"/>
                  </a:lnTo>
                  <a:cubicBezTo>
                    <a:pt x="74413" y="-495"/>
                    <a:pt x="77149" y="-535"/>
                    <a:pt x="78864" y="1126"/>
                  </a:cubicBezTo>
                  <a:cubicBezTo>
                    <a:pt x="78898" y="1153"/>
                    <a:pt x="78931" y="1180"/>
                    <a:pt x="78965" y="1220"/>
                  </a:cubicBezTo>
                  <a:cubicBezTo>
                    <a:pt x="79847" y="2003"/>
                    <a:pt x="80341" y="3138"/>
                    <a:pt x="80315" y="4326"/>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44" name="任意多边形: 形状 43">
              <a:extLst>
                <a:ext uri="{FF2B5EF4-FFF2-40B4-BE49-F238E27FC236}">
                  <a16:creationId xmlns:a16="http://schemas.microsoft.com/office/drawing/2014/main" id="{D340F261-72C0-9D32-A727-3C7CEADDA363}"/>
                </a:ext>
              </a:extLst>
            </p:cNvPr>
            <p:cNvSpPr/>
            <p:nvPr/>
          </p:nvSpPr>
          <p:spPr>
            <a:xfrm rot="5400000" flipV="1">
              <a:off x="1721592" y="6625153"/>
              <a:ext cx="80314" cy="44503"/>
            </a:xfrm>
            <a:custGeom>
              <a:avLst/>
              <a:gdLst>
                <a:gd name="connsiteX0" fmla="*/ 80315 w 80314"/>
                <a:gd name="connsiteY0" fmla="*/ 4326 h 44503"/>
                <a:gd name="connsiteX1" fmla="*/ 78965 w 80314"/>
                <a:gd name="connsiteY1" fmla="*/ 7432 h 44503"/>
                <a:gd name="connsiteX2" fmla="*/ 43315 w 80314"/>
                <a:gd name="connsiteY2" fmla="*/ 43082 h 44503"/>
                <a:gd name="connsiteX3" fmla="*/ 37205 w 80314"/>
                <a:gd name="connsiteY3" fmla="*/ 43190 h 44503"/>
                <a:gd name="connsiteX4" fmla="*/ 37104 w 80314"/>
                <a:gd name="connsiteY4" fmla="*/ 43082 h 44503"/>
                <a:gd name="connsiteX5" fmla="*/ 1319 w 80314"/>
                <a:gd name="connsiteY5" fmla="*/ 7432 h 44503"/>
                <a:gd name="connsiteX6" fmla="*/ 1218 w 80314"/>
                <a:gd name="connsiteY6" fmla="*/ 1328 h 44503"/>
                <a:gd name="connsiteX7" fmla="*/ 1319 w 80314"/>
                <a:gd name="connsiteY7" fmla="*/ 1220 h 44503"/>
                <a:gd name="connsiteX8" fmla="*/ 7621 w 80314"/>
                <a:gd name="connsiteY8" fmla="*/ 1180 h 44503"/>
                <a:gd name="connsiteX9" fmla="*/ 7666 w 80314"/>
                <a:gd name="connsiteY9" fmla="*/ 1220 h 44503"/>
                <a:gd name="connsiteX10" fmla="*/ 40209 w 80314"/>
                <a:gd name="connsiteY10" fmla="*/ 33764 h 44503"/>
                <a:gd name="connsiteX11" fmla="*/ 72753 w 80314"/>
                <a:gd name="connsiteY11" fmla="*/ 1220 h 44503"/>
                <a:gd name="connsiteX12" fmla="*/ 78864 w 80314"/>
                <a:gd name="connsiteY12" fmla="*/ 1112 h 44503"/>
                <a:gd name="connsiteX13" fmla="*/ 78965 w 80314"/>
                <a:gd name="connsiteY13" fmla="*/ 1220 h 44503"/>
                <a:gd name="connsiteX14" fmla="*/ 80315 w 80314"/>
                <a:gd name="connsiteY14" fmla="*/ 4326 h 44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0314" h="44503">
                  <a:moveTo>
                    <a:pt x="80315" y="4326"/>
                  </a:moveTo>
                  <a:cubicBezTo>
                    <a:pt x="80340" y="5514"/>
                    <a:pt x="79847" y="6649"/>
                    <a:pt x="78965" y="7432"/>
                  </a:cubicBezTo>
                  <a:lnTo>
                    <a:pt x="43315" y="43082"/>
                  </a:lnTo>
                  <a:cubicBezTo>
                    <a:pt x="41656" y="44796"/>
                    <a:pt x="38920" y="44837"/>
                    <a:pt x="37205" y="43190"/>
                  </a:cubicBezTo>
                  <a:cubicBezTo>
                    <a:pt x="37171" y="43149"/>
                    <a:pt x="37137" y="43122"/>
                    <a:pt x="37104" y="43082"/>
                  </a:cubicBezTo>
                  <a:lnTo>
                    <a:pt x="1319" y="7432"/>
                  </a:lnTo>
                  <a:cubicBezTo>
                    <a:pt x="-396" y="5771"/>
                    <a:pt x="-442" y="3043"/>
                    <a:pt x="1218" y="1328"/>
                  </a:cubicBezTo>
                  <a:cubicBezTo>
                    <a:pt x="1250" y="1288"/>
                    <a:pt x="1285" y="1247"/>
                    <a:pt x="1319" y="1220"/>
                  </a:cubicBezTo>
                  <a:cubicBezTo>
                    <a:pt x="3047" y="-535"/>
                    <a:pt x="5868" y="-549"/>
                    <a:pt x="7621" y="1180"/>
                  </a:cubicBezTo>
                  <a:cubicBezTo>
                    <a:pt x="7636" y="1193"/>
                    <a:pt x="7651" y="1207"/>
                    <a:pt x="7666" y="1220"/>
                  </a:cubicBezTo>
                  <a:lnTo>
                    <a:pt x="40209" y="33764"/>
                  </a:lnTo>
                  <a:lnTo>
                    <a:pt x="72753" y="1220"/>
                  </a:lnTo>
                  <a:cubicBezTo>
                    <a:pt x="74413" y="-495"/>
                    <a:pt x="77149" y="-535"/>
                    <a:pt x="78864" y="1112"/>
                  </a:cubicBezTo>
                  <a:cubicBezTo>
                    <a:pt x="78898" y="1153"/>
                    <a:pt x="78931" y="1180"/>
                    <a:pt x="78965" y="1220"/>
                  </a:cubicBezTo>
                  <a:cubicBezTo>
                    <a:pt x="79847" y="2003"/>
                    <a:pt x="80341" y="3138"/>
                    <a:pt x="80315" y="4326"/>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45" name="任意多边形: 形状 44">
              <a:extLst>
                <a:ext uri="{FF2B5EF4-FFF2-40B4-BE49-F238E27FC236}">
                  <a16:creationId xmlns:a16="http://schemas.microsoft.com/office/drawing/2014/main" id="{A7D5F186-04EC-5A55-8F55-8A68A92B97FF}"/>
                </a:ext>
              </a:extLst>
            </p:cNvPr>
            <p:cNvSpPr/>
            <p:nvPr/>
          </p:nvSpPr>
          <p:spPr>
            <a:xfrm rot="5400000" flipV="1">
              <a:off x="1760089" y="6625140"/>
              <a:ext cx="80314" cy="44528"/>
            </a:xfrm>
            <a:custGeom>
              <a:avLst/>
              <a:gdLst>
                <a:gd name="connsiteX0" fmla="*/ 80315 w 80314"/>
                <a:gd name="connsiteY0" fmla="*/ 4326 h 44528"/>
                <a:gd name="connsiteX1" fmla="*/ 78965 w 80314"/>
                <a:gd name="connsiteY1" fmla="*/ 7432 h 44528"/>
                <a:gd name="connsiteX2" fmla="*/ 43315 w 80314"/>
                <a:gd name="connsiteY2" fmla="*/ 43216 h 44528"/>
                <a:gd name="connsiteX3" fmla="*/ 37104 w 80314"/>
                <a:gd name="connsiteY3" fmla="*/ 43216 h 44528"/>
                <a:gd name="connsiteX4" fmla="*/ 1319 w 80314"/>
                <a:gd name="connsiteY4" fmla="*/ 7432 h 44528"/>
                <a:gd name="connsiteX5" fmla="*/ 1218 w 80314"/>
                <a:gd name="connsiteY5" fmla="*/ 1328 h 44528"/>
                <a:gd name="connsiteX6" fmla="*/ 1319 w 80314"/>
                <a:gd name="connsiteY6" fmla="*/ 1220 h 44528"/>
                <a:gd name="connsiteX7" fmla="*/ 7621 w 80314"/>
                <a:gd name="connsiteY7" fmla="*/ 1180 h 44528"/>
                <a:gd name="connsiteX8" fmla="*/ 7666 w 80314"/>
                <a:gd name="connsiteY8" fmla="*/ 1220 h 44528"/>
                <a:gd name="connsiteX9" fmla="*/ 40209 w 80314"/>
                <a:gd name="connsiteY9" fmla="*/ 33764 h 44528"/>
                <a:gd name="connsiteX10" fmla="*/ 72753 w 80314"/>
                <a:gd name="connsiteY10" fmla="*/ 1220 h 44528"/>
                <a:gd name="connsiteX11" fmla="*/ 78864 w 80314"/>
                <a:gd name="connsiteY11" fmla="*/ 1126 h 44528"/>
                <a:gd name="connsiteX12" fmla="*/ 78965 w 80314"/>
                <a:gd name="connsiteY12" fmla="*/ 1220 h 44528"/>
                <a:gd name="connsiteX13" fmla="*/ 80315 w 80314"/>
                <a:gd name="connsiteY13" fmla="*/ 4326 h 44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0314" h="44528">
                  <a:moveTo>
                    <a:pt x="80315" y="4326"/>
                  </a:moveTo>
                  <a:cubicBezTo>
                    <a:pt x="80340" y="5514"/>
                    <a:pt x="79847" y="6648"/>
                    <a:pt x="78965" y="7432"/>
                  </a:cubicBezTo>
                  <a:lnTo>
                    <a:pt x="43315" y="43216"/>
                  </a:lnTo>
                  <a:cubicBezTo>
                    <a:pt x="41558" y="44823"/>
                    <a:pt x="38860" y="44823"/>
                    <a:pt x="37104" y="43216"/>
                  </a:cubicBezTo>
                  <a:lnTo>
                    <a:pt x="1319" y="7432"/>
                  </a:lnTo>
                  <a:cubicBezTo>
                    <a:pt x="-396" y="5771"/>
                    <a:pt x="-442" y="3043"/>
                    <a:pt x="1218" y="1328"/>
                  </a:cubicBezTo>
                  <a:cubicBezTo>
                    <a:pt x="1250" y="1287"/>
                    <a:pt x="1285" y="1247"/>
                    <a:pt x="1319" y="1220"/>
                  </a:cubicBezTo>
                  <a:cubicBezTo>
                    <a:pt x="3047" y="-535"/>
                    <a:pt x="5868" y="-549"/>
                    <a:pt x="7621" y="1180"/>
                  </a:cubicBezTo>
                  <a:cubicBezTo>
                    <a:pt x="7636" y="1193"/>
                    <a:pt x="7651" y="1207"/>
                    <a:pt x="7666" y="1220"/>
                  </a:cubicBezTo>
                  <a:lnTo>
                    <a:pt x="40209" y="33764"/>
                  </a:lnTo>
                  <a:lnTo>
                    <a:pt x="72753" y="1220"/>
                  </a:lnTo>
                  <a:cubicBezTo>
                    <a:pt x="74413" y="-495"/>
                    <a:pt x="77149" y="-535"/>
                    <a:pt x="78864" y="1126"/>
                  </a:cubicBezTo>
                  <a:cubicBezTo>
                    <a:pt x="78898" y="1153"/>
                    <a:pt x="78931" y="1180"/>
                    <a:pt x="78965" y="1220"/>
                  </a:cubicBezTo>
                  <a:cubicBezTo>
                    <a:pt x="79847" y="2003"/>
                    <a:pt x="80341" y="3138"/>
                    <a:pt x="80315" y="4326"/>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46" name="任意多边形: 形状 45">
              <a:extLst>
                <a:ext uri="{FF2B5EF4-FFF2-40B4-BE49-F238E27FC236}">
                  <a16:creationId xmlns:a16="http://schemas.microsoft.com/office/drawing/2014/main" id="{7ABF62DC-EE19-7EE7-53B6-0650680DECA7}"/>
                </a:ext>
              </a:extLst>
            </p:cNvPr>
            <p:cNvSpPr/>
            <p:nvPr/>
          </p:nvSpPr>
          <p:spPr>
            <a:xfrm rot="5400000" flipV="1">
              <a:off x="1798630" y="6625085"/>
              <a:ext cx="80314" cy="44638"/>
            </a:xfrm>
            <a:custGeom>
              <a:avLst/>
              <a:gdLst>
                <a:gd name="connsiteX0" fmla="*/ 80315 w 80314"/>
                <a:gd name="connsiteY0" fmla="*/ 4326 h 44638"/>
                <a:gd name="connsiteX1" fmla="*/ 78965 w 80314"/>
                <a:gd name="connsiteY1" fmla="*/ 7432 h 44638"/>
                <a:gd name="connsiteX2" fmla="*/ 43315 w 80314"/>
                <a:gd name="connsiteY2" fmla="*/ 43217 h 44638"/>
                <a:gd name="connsiteX3" fmla="*/ 37205 w 80314"/>
                <a:gd name="connsiteY3" fmla="*/ 43325 h 44638"/>
                <a:gd name="connsiteX4" fmla="*/ 37104 w 80314"/>
                <a:gd name="connsiteY4" fmla="*/ 43217 h 44638"/>
                <a:gd name="connsiteX5" fmla="*/ 1319 w 80314"/>
                <a:gd name="connsiteY5" fmla="*/ 7432 h 44638"/>
                <a:gd name="connsiteX6" fmla="*/ 1218 w 80314"/>
                <a:gd name="connsiteY6" fmla="*/ 1328 h 44638"/>
                <a:gd name="connsiteX7" fmla="*/ 1319 w 80314"/>
                <a:gd name="connsiteY7" fmla="*/ 1220 h 44638"/>
                <a:gd name="connsiteX8" fmla="*/ 7621 w 80314"/>
                <a:gd name="connsiteY8" fmla="*/ 1180 h 44638"/>
                <a:gd name="connsiteX9" fmla="*/ 7666 w 80314"/>
                <a:gd name="connsiteY9" fmla="*/ 1220 h 44638"/>
                <a:gd name="connsiteX10" fmla="*/ 40209 w 80314"/>
                <a:gd name="connsiteY10" fmla="*/ 33764 h 44638"/>
                <a:gd name="connsiteX11" fmla="*/ 72753 w 80314"/>
                <a:gd name="connsiteY11" fmla="*/ 1220 h 44638"/>
                <a:gd name="connsiteX12" fmla="*/ 78864 w 80314"/>
                <a:gd name="connsiteY12" fmla="*/ 1112 h 44638"/>
                <a:gd name="connsiteX13" fmla="*/ 78965 w 80314"/>
                <a:gd name="connsiteY13" fmla="*/ 1220 h 44638"/>
                <a:gd name="connsiteX14" fmla="*/ 80315 w 80314"/>
                <a:gd name="connsiteY14" fmla="*/ 4326 h 4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0314" h="44638">
                  <a:moveTo>
                    <a:pt x="80315" y="4326"/>
                  </a:moveTo>
                  <a:cubicBezTo>
                    <a:pt x="80340" y="5514"/>
                    <a:pt x="79847" y="6649"/>
                    <a:pt x="78965" y="7432"/>
                  </a:cubicBezTo>
                  <a:lnTo>
                    <a:pt x="43315" y="43217"/>
                  </a:lnTo>
                  <a:cubicBezTo>
                    <a:pt x="41656" y="44931"/>
                    <a:pt x="38920" y="44972"/>
                    <a:pt x="37205" y="43325"/>
                  </a:cubicBezTo>
                  <a:cubicBezTo>
                    <a:pt x="37171" y="43284"/>
                    <a:pt x="37137" y="43257"/>
                    <a:pt x="37104" y="43217"/>
                  </a:cubicBezTo>
                  <a:lnTo>
                    <a:pt x="1319" y="7432"/>
                  </a:lnTo>
                  <a:cubicBezTo>
                    <a:pt x="-396" y="5771"/>
                    <a:pt x="-442" y="3043"/>
                    <a:pt x="1218" y="1328"/>
                  </a:cubicBezTo>
                  <a:cubicBezTo>
                    <a:pt x="1250" y="1288"/>
                    <a:pt x="1285" y="1247"/>
                    <a:pt x="1319" y="1220"/>
                  </a:cubicBezTo>
                  <a:cubicBezTo>
                    <a:pt x="3047" y="-535"/>
                    <a:pt x="5868" y="-549"/>
                    <a:pt x="7621" y="1180"/>
                  </a:cubicBezTo>
                  <a:cubicBezTo>
                    <a:pt x="7636" y="1193"/>
                    <a:pt x="7651" y="1207"/>
                    <a:pt x="7666" y="1220"/>
                  </a:cubicBezTo>
                  <a:lnTo>
                    <a:pt x="40209" y="33764"/>
                  </a:lnTo>
                  <a:lnTo>
                    <a:pt x="72753" y="1220"/>
                  </a:lnTo>
                  <a:cubicBezTo>
                    <a:pt x="74413" y="-495"/>
                    <a:pt x="77149" y="-535"/>
                    <a:pt x="78864" y="1112"/>
                  </a:cubicBezTo>
                  <a:cubicBezTo>
                    <a:pt x="78898" y="1153"/>
                    <a:pt x="78931" y="1180"/>
                    <a:pt x="78965" y="1220"/>
                  </a:cubicBezTo>
                  <a:cubicBezTo>
                    <a:pt x="79847" y="2003"/>
                    <a:pt x="80341" y="3137"/>
                    <a:pt x="80315" y="4326"/>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47" name="任意多边形: 形状 46">
              <a:extLst>
                <a:ext uri="{FF2B5EF4-FFF2-40B4-BE49-F238E27FC236}">
                  <a16:creationId xmlns:a16="http://schemas.microsoft.com/office/drawing/2014/main" id="{77097843-2101-DE9A-C709-0AF2FBB88B16}"/>
                </a:ext>
              </a:extLst>
            </p:cNvPr>
            <p:cNvSpPr/>
            <p:nvPr/>
          </p:nvSpPr>
          <p:spPr>
            <a:xfrm rot="5400000" flipV="1">
              <a:off x="2441714" y="5606562"/>
              <a:ext cx="156630" cy="87576"/>
            </a:xfrm>
            <a:custGeom>
              <a:avLst/>
              <a:gdLst>
                <a:gd name="connsiteX0" fmla="*/ 156633 w 156630"/>
                <a:gd name="connsiteY0" fmla="*/ 9068 h 87576"/>
                <a:gd name="connsiteX1" fmla="*/ 154067 w 156630"/>
                <a:gd name="connsiteY1" fmla="*/ 15144 h 87576"/>
                <a:gd name="connsiteX2" fmla="*/ 84523 w 156630"/>
                <a:gd name="connsiteY2" fmla="*/ 84958 h 87576"/>
                <a:gd name="connsiteX3" fmla="*/ 72235 w 156630"/>
                <a:gd name="connsiteY3" fmla="*/ 84958 h 87576"/>
                <a:gd name="connsiteX4" fmla="*/ 2556 w 156630"/>
                <a:gd name="connsiteY4" fmla="*/ 15144 h 87576"/>
                <a:gd name="connsiteX5" fmla="*/ 2433 w 156630"/>
                <a:gd name="connsiteY5" fmla="*/ 3113 h 87576"/>
                <a:gd name="connsiteX6" fmla="*/ 2556 w 156630"/>
                <a:gd name="connsiteY6" fmla="*/ 2991 h 87576"/>
                <a:gd name="connsiteX7" fmla="*/ 14586 w 156630"/>
                <a:gd name="connsiteY7" fmla="*/ 2870 h 87576"/>
                <a:gd name="connsiteX8" fmla="*/ 14709 w 156630"/>
                <a:gd name="connsiteY8" fmla="*/ 2991 h 87576"/>
                <a:gd name="connsiteX9" fmla="*/ 78311 w 156630"/>
                <a:gd name="connsiteY9" fmla="*/ 66593 h 87576"/>
                <a:gd name="connsiteX10" fmla="*/ 141914 w 156630"/>
                <a:gd name="connsiteY10" fmla="*/ 2451 h 87576"/>
                <a:gd name="connsiteX11" fmla="*/ 153944 w 156630"/>
                <a:gd name="connsiteY11" fmla="*/ 2329 h 87576"/>
                <a:gd name="connsiteX12" fmla="*/ 154067 w 156630"/>
                <a:gd name="connsiteY12" fmla="*/ 2451 h 87576"/>
                <a:gd name="connsiteX13" fmla="*/ 156633 w 156630"/>
                <a:gd name="connsiteY13" fmla="*/ 8528 h 87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6630" h="87576">
                  <a:moveTo>
                    <a:pt x="156633" y="9068"/>
                  </a:moveTo>
                  <a:cubicBezTo>
                    <a:pt x="156661" y="11363"/>
                    <a:pt x="155731" y="13564"/>
                    <a:pt x="154067" y="15144"/>
                  </a:cubicBezTo>
                  <a:lnTo>
                    <a:pt x="84523" y="84958"/>
                  </a:lnTo>
                  <a:cubicBezTo>
                    <a:pt x="81110" y="88307"/>
                    <a:pt x="75648" y="88307"/>
                    <a:pt x="72235" y="84958"/>
                  </a:cubicBezTo>
                  <a:lnTo>
                    <a:pt x="2556" y="15144"/>
                  </a:lnTo>
                  <a:cubicBezTo>
                    <a:pt x="-800" y="11863"/>
                    <a:pt x="-855" y="6475"/>
                    <a:pt x="2433" y="3113"/>
                  </a:cubicBezTo>
                  <a:cubicBezTo>
                    <a:pt x="2473" y="3072"/>
                    <a:pt x="2514" y="3032"/>
                    <a:pt x="2556" y="2991"/>
                  </a:cubicBezTo>
                  <a:cubicBezTo>
                    <a:pt x="5844" y="-371"/>
                    <a:pt x="11230" y="-425"/>
                    <a:pt x="14586" y="2870"/>
                  </a:cubicBezTo>
                  <a:cubicBezTo>
                    <a:pt x="14628" y="2910"/>
                    <a:pt x="14669" y="2950"/>
                    <a:pt x="14709" y="2991"/>
                  </a:cubicBezTo>
                  <a:lnTo>
                    <a:pt x="78311" y="66593"/>
                  </a:lnTo>
                  <a:lnTo>
                    <a:pt x="141914" y="2451"/>
                  </a:lnTo>
                  <a:cubicBezTo>
                    <a:pt x="145202" y="-911"/>
                    <a:pt x="150588" y="-965"/>
                    <a:pt x="153944" y="2329"/>
                  </a:cubicBezTo>
                  <a:cubicBezTo>
                    <a:pt x="153985" y="2370"/>
                    <a:pt x="154026" y="2411"/>
                    <a:pt x="154067" y="2451"/>
                  </a:cubicBezTo>
                  <a:cubicBezTo>
                    <a:pt x="155731" y="4031"/>
                    <a:pt x="156661" y="6232"/>
                    <a:pt x="156633"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48" name="任意多边形: 形状 47">
              <a:extLst>
                <a:ext uri="{FF2B5EF4-FFF2-40B4-BE49-F238E27FC236}">
                  <a16:creationId xmlns:a16="http://schemas.microsoft.com/office/drawing/2014/main" id="{EE98D253-49EA-4DE1-B155-98E6E3F13FDD}"/>
                </a:ext>
              </a:extLst>
            </p:cNvPr>
            <p:cNvSpPr/>
            <p:nvPr/>
          </p:nvSpPr>
          <p:spPr>
            <a:xfrm rot="5400000" flipV="1">
              <a:off x="2516998" y="5606900"/>
              <a:ext cx="156765" cy="87036"/>
            </a:xfrm>
            <a:custGeom>
              <a:avLst/>
              <a:gdLst>
                <a:gd name="connsiteX0" fmla="*/ 156633 w 156765"/>
                <a:gd name="connsiteY0" fmla="*/ 8528 h 87036"/>
                <a:gd name="connsiteX1" fmla="*/ 154067 w 156765"/>
                <a:gd name="connsiteY1" fmla="*/ 14604 h 87036"/>
                <a:gd name="connsiteX2" fmla="*/ 84523 w 156765"/>
                <a:gd name="connsiteY2" fmla="*/ 84418 h 87036"/>
                <a:gd name="connsiteX3" fmla="*/ 72235 w 156765"/>
                <a:gd name="connsiteY3" fmla="*/ 84418 h 87036"/>
                <a:gd name="connsiteX4" fmla="*/ 2556 w 156765"/>
                <a:gd name="connsiteY4" fmla="*/ 14604 h 87036"/>
                <a:gd name="connsiteX5" fmla="*/ 2433 w 156765"/>
                <a:gd name="connsiteY5" fmla="*/ 2573 h 87036"/>
                <a:gd name="connsiteX6" fmla="*/ 2556 w 156765"/>
                <a:gd name="connsiteY6" fmla="*/ 2451 h 87036"/>
                <a:gd name="connsiteX7" fmla="*/ 14586 w 156765"/>
                <a:gd name="connsiteY7" fmla="*/ 2330 h 87036"/>
                <a:gd name="connsiteX8" fmla="*/ 14709 w 156765"/>
                <a:gd name="connsiteY8" fmla="*/ 2451 h 87036"/>
                <a:gd name="connsiteX9" fmla="*/ 78311 w 156765"/>
                <a:gd name="connsiteY9" fmla="*/ 66053 h 87036"/>
                <a:gd name="connsiteX10" fmla="*/ 142049 w 156765"/>
                <a:gd name="connsiteY10" fmla="*/ 2451 h 87036"/>
                <a:gd name="connsiteX11" fmla="*/ 154079 w 156765"/>
                <a:gd name="connsiteY11" fmla="*/ 2330 h 87036"/>
                <a:gd name="connsiteX12" fmla="*/ 154202 w 156765"/>
                <a:gd name="connsiteY12" fmla="*/ 2451 h 87036"/>
                <a:gd name="connsiteX13" fmla="*/ 156768 w 156765"/>
                <a:gd name="connsiteY13"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6765" h="87036">
                  <a:moveTo>
                    <a:pt x="156633" y="8528"/>
                  </a:moveTo>
                  <a:cubicBezTo>
                    <a:pt x="156661" y="10823"/>
                    <a:pt x="155731" y="13024"/>
                    <a:pt x="154067" y="14604"/>
                  </a:cubicBezTo>
                  <a:lnTo>
                    <a:pt x="84523" y="84418"/>
                  </a:lnTo>
                  <a:cubicBezTo>
                    <a:pt x="81110" y="87767"/>
                    <a:pt x="75648" y="87767"/>
                    <a:pt x="72235" y="84418"/>
                  </a:cubicBezTo>
                  <a:lnTo>
                    <a:pt x="2556" y="14604"/>
                  </a:lnTo>
                  <a:cubicBezTo>
                    <a:pt x="-800" y="11323"/>
                    <a:pt x="-855" y="5935"/>
                    <a:pt x="2433" y="2573"/>
                  </a:cubicBezTo>
                  <a:cubicBezTo>
                    <a:pt x="2473" y="2532"/>
                    <a:pt x="2514" y="2492"/>
                    <a:pt x="2556" y="2451"/>
                  </a:cubicBezTo>
                  <a:cubicBezTo>
                    <a:pt x="5844" y="-911"/>
                    <a:pt x="11230" y="-966"/>
                    <a:pt x="14586" y="2330"/>
                  </a:cubicBezTo>
                  <a:cubicBezTo>
                    <a:pt x="14628" y="2370"/>
                    <a:pt x="14669" y="2410"/>
                    <a:pt x="14709" y="2451"/>
                  </a:cubicBezTo>
                  <a:lnTo>
                    <a:pt x="78311" y="66053"/>
                  </a:lnTo>
                  <a:lnTo>
                    <a:pt x="142049" y="2451"/>
                  </a:lnTo>
                  <a:cubicBezTo>
                    <a:pt x="145337" y="-911"/>
                    <a:pt x="150723" y="-966"/>
                    <a:pt x="154079" y="2330"/>
                  </a:cubicBezTo>
                  <a:cubicBezTo>
                    <a:pt x="154120" y="2370"/>
                    <a:pt x="154161" y="2410"/>
                    <a:pt x="154202" y="2451"/>
                  </a:cubicBezTo>
                  <a:cubicBezTo>
                    <a:pt x="155866" y="4031"/>
                    <a:pt x="156796" y="6232"/>
                    <a:pt x="156768"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49" name="任意多边形: 形状 48">
              <a:extLst>
                <a:ext uri="{FF2B5EF4-FFF2-40B4-BE49-F238E27FC236}">
                  <a16:creationId xmlns:a16="http://schemas.microsoft.com/office/drawing/2014/main" id="{127B54F7-3830-ED7F-4044-FAEC999B8B91}"/>
                </a:ext>
              </a:extLst>
            </p:cNvPr>
            <p:cNvSpPr/>
            <p:nvPr/>
          </p:nvSpPr>
          <p:spPr>
            <a:xfrm rot="5400000" flipV="1">
              <a:off x="2592213" y="5606900"/>
              <a:ext cx="156765" cy="87036"/>
            </a:xfrm>
            <a:custGeom>
              <a:avLst/>
              <a:gdLst>
                <a:gd name="connsiteX0" fmla="*/ 156633 w 156765"/>
                <a:gd name="connsiteY0" fmla="*/ 8528 h 87036"/>
                <a:gd name="connsiteX1" fmla="*/ 154067 w 156765"/>
                <a:gd name="connsiteY1" fmla="*/ 14605 h 87036"/>
                <a:gd name="connsiteX2" fmla="*/ 84523 w 156765"/>
                <a:gd name="connsiteY2" fmla="*/ 84418 h 87036"/>
                <a:gd name="connsiteX3" fmla="*/ 72235 w 156765"/>
                <a:gd name="connsiteY3" fmla="*/ 84418 h 87036"/>
                <a:gd name="connsiteX4" fmla="*/ 2556 w 156765"/>
                <a:gd name="connsiteY4" fmla="*/ 14605 h 87036"/>
                <a:gd name="connsiteX5" fmla="*/ 2433 w 156765"/>
                <a:gd name="connsiteY5" fmla="*/ 2572 h 87036"/>
                <a:gd name="connsiteX6" fmla="*/ 2556 w 156765"/>
                <a:gd name="connsiteY6" fmla="*/ 2451 h 87036"/>
                <a:gd name="connsiteX7" fmla="*/ 14586 w 156765"/>
                <a:gd name="connsiteY7" fmla="*/ 2330 h 87036"/>
                <a:gd name="connsiteX8" fmla="*/ 14709 w 156765"/>
                <a:gd name="connsiteY8" fmla="*/ 2451 h 87036"/>
                <a:gd name="connsiteX9" fmla="*/ 78311 w 156765"/>
                <a:gd name="connsiteY9" fmla="*/ 66053 h 87036"/>
                <a:gd name="connsiteX10" fmla="*/ 142049 w 156765"/>
                <a:gd name="connsiteY10" fmla="*/ 2451 h 87036"/>
                <a:gd name="connsiteX11" fmla="*/ 154079 w 156765"/>
                <a:gd name="connsiteY11" fmla="*/ 2330 h 87036"/>
                <a:gd name="connsiteX12" fmla="*/ 154202 w 156765"/>
                <a:gd name="connsiteY12" fmla="*/ 2451 h 87036"/>
                <a:gd name="connsiteX13" fmla="*/ 156768 w 156765"/>
                <a:gd name="connsiteY13"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6765" h="87036">
                  <a:moveTo>
                    <a:pt x="156633" y="8528"/>
                  </a:moveTo>
                  <a:cubicBezTo>
                    <a:pt x="156661" y="10823"/>
                    <a:pt x="155731" y="13025"/>
                    <a:pt x="154067" y="14605"/>
                  </a:cubicBezTo>
                  <a:lnTo>
                    <a:pt x="84523" y="84418"/>
                  </a:lnTo>
                  <a:cubicBezTo>
                    <a:pt x="81110" y="87767"/>
                    <a:pt x="75648" y="87767"/>
                    <a:pt x="72235" y="84418"/>
                  </a:cubicBezTo>
                  <a:lnTo>
                    <a:pt x="2556" y="14605"/>
                  </a:lnTo>
                  <a:cubicBezTo>
                    <a:pt x="-800" y="11323"/>
                    <a:pt x="-855" y="5935"/>
                    <a:pt x="2433" y="2572"/>
                  </a:cubicBezTo>
                  <a:cubicBezTo>
                    <a:pt x="2473" y="2532"/>
                    <a:pt x="2514" y="2492"/>
                    <a:pt x="2556" y="2451"/>
                  </a:cubicBezTo>
                  <a:cubicBezTo>
                    <a:pt x="5844" y="-911"/>
                    <a:pt x="11230" y="-965"/>
                    <a:pt x="14586" y="2330"/>
                  </a:cubicBezTo>
                  <a:cubicBezTo>
                    <a:pt x="14628" y="2370"/>
                    <a:pt x="14669" y="2410"/>
                    <a:pt x="14709" y="2451"/>
                  </a:cubicBezTo>
                  <a:lnTo>
                    <a:pt x="78311" y="66053"/>
                  </a:lnTo>
                  <a:lnTo>
                    <a:pt x="142049" y="2451"/>
                  </a:lnTo>
                  <a:cubicBezTo>
                    <a:pt x="145337" y="-911"/>
                    <a:pt x="150723" y="-965"/>
                    <a:pt x="154079" y="2330"/>
                  </a:cubicBezTo>
                  <a:cubicBezTo>
                    <a:pt x="154120" y="2370"/>
                    <a:pt x="154161" y="2410"/>
                    <a:pt x="154202" y="2451"/>
                  </a:cubicBezTo>
                  <a:cubicBezTo>
                    <a:pt x="155866" y="4031"/>
                    <a:pt x="156796" y="6232"/>
                    <a:pt x="156768"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0" name="任意多边形: 形状 49">
              <a:extLst>
                <a:ext uri="{FF2B5EF4-FFF2-40B4-BE49-F238E27FC236}">
                  <a16:creationId xmlns:a16="http://schemas.microsoft.com/office/drawing/2014/main" id="{08A9EFB7-65EC-058F-1909-C0CDC6A8CE2F}"/>
                </a:ext>
              </a:extLst>
            </p:cNvPr>
            <p:cNvSpPr/>
            <p:nvPr/>
          </p:nvSpPr>
          <p:spPr>
            <a:xfrm rot="5400000" flipV="1">
              <a:off x="2667293" y="5606900"/>
              <a:ext cx="156765" cy="87036"/>
            </a:xfrm>
            <a:custGeom>
              <a:avLst/>
              <a:gdLst>
                <a:gd name="connsiteX0" fmla="*/ 156633 w 156765"/>
                <a:gd name="connsiteY0" fmla="*/ 8528 h 87036"/>
                <a:gd name="connsiteX1" fmla="*/ 154067 w 156765"/>
                <a:gd name="connsiteY1" fmla="*/ 14605 h 87036"/>
                <a:gd name="connsiteX2" fmla="*/ 84523 w 156765"/>
                <a:gd name="connsiteY2" fmla="*/ 84418 h 87036"/>
                <a:gd name="connsiteX3" fmla="*/ 72235 w 156765"/>
                <a:gd name="connsiteY3" fmla="*/ 84418 h 87036"/>
                <a:gd name="connsiteX4" fmla="*/ 2556 w 156765"/>
                <a:gd name="connsiteY4" fmla="*/ 14605 h 87036"/>
                <a:gd name="connsiteX5" fmla="*/ 2433 w 156765"/>
                <a:gd name="connsiteY5" fmla="*/ 2573 h 87036"/>
                <a:gd name="connsiteX6" fmla="*/ 2556 w 156765"/>
                <a:gd name="connsiteY6" fmla="*/ 2451 h 87036"/>
                <a:gd name="connsiteX7" fmla="*/ 14586 w 156765"/>
                <a:gd name="connsiteY7" fmla="*/ 2330 h 87036"/>
                <a:gd name="connsiteX8" fmla="*/ 14709 w 156765"/>
                <a:gd name="connsiteY8" fmla="*/ 2451 h 87036"/>
                <a:gd name="connsiteX9" fmla="*/ 78311 w 156765"/>
                <a:gd name="connsiteY9" fmla="*/ 66053 h 87036"/>
                <a:gd name="connsiteX10" fmla="*/ 142049 w 156765"/>
                <a:gd name="connsiteY10" fmla="*/ 2451 h 87036"/>
                <a:gd name="connsiteX11" fmla="*/ 154079 w 156765"/>
                <a:gd name="connsiteY11" fmla="*/ 2330 h 87036"/>
                <a:gd name="connsiteX12" fmla="*/ 154202 w 156765"/>
                <a:gd name="connsiteY12" fmla="*/ 2451 h 87036"/>
                <a:gd name="connsiteX13" fmla="*/ 156768 w 156765"/>
                <a:gd name="connsiteY13"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6765" h="87036">
                  <a:moveTo>
                    <a:pt x="156633" y="8528"/>
                  </a:moveTo>
                  <a:cubicBezTo>
                    <a:pt x="156661" y="10823"/>
                    <a:pt x="155731" y="13025"/>
                    <a:pt x="154067" y="14605"/>
                  </a:cubicBezTo>
                  <a:lnTo>
                    <a:pt x="84523" y="84418"/>
                  </a:lnTo>
                  <a:cubicBezTo>
                    <a:pt x="81110" y="87767"/>
                    <a:pt x="75648" y="87767"/>
                    <a:pt x="72235" y="84418"/>
                  </a:cubicBezTo>
                  <a:lnTo>
                    <a:pt x="2556" y="14605"/>
                  </a:lnTo>
                  <a:cubicBezTo>
                    <a:pt x="-800" y="11323"/>
                    <a:pt x="-855" y="5935"/>
                    <a:pt x="2433" y="2573"/>
                  </a:cubicBezTo>
                  <a:cubicBezTo>
                    <a:pt x="2473" y="2532"/>
                    <a:pt x="2514" y="2492"/>
                    <a:pt x="2556" y="2451"/>
                  </a:cubicBezTo>
                  <a:cubicBezTo>
                    <a:pt x="5844" y="-911"/>
                    <a:pt x="11230" y="-965"/>
                    <a:pt x="14586" y="2330"/>
                  </a:cubicBezTo>
                  <a:cubicBezTo>
                    <a:pt x="14628" y="2370"/>
                    <a:pt x="14669" y="2410"/>
                    <a:pt x="14709" y="2451"/>
                  </a:cubicBezTo>
                  <a:lnTo>
                    <a:pt x="78311" y="66053"/>
                  </a:lnTo>
                  <a:lnTo>
                    <a:pt x="142049" y="2451"/>
                  </a:lnTo>
                  <a:cubicBezTo>
                    <a:pt x="145337" y="-911"/>
                    <a:pt x="150723" y="-965"/>
                    <a:pt x="154079" y="2330"/>
                  </a:cubicBezTo>
                  <a:cubicBezTo>
                    <a:pt x="154120" y="2370"/>
                    <a:pt x="154161" y="2410"/>
                    <a:pt x="154202" y="2451"/>
                  </a:cubicBezTo>
                  <a:cubicBezTo>
                    <a:pt x="155866" y="4031"/>
                    <a:pt x="156796" y="6232"/>
                    <a:pt x="156768"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1" name="任意多边形: 形状 50">
              <a:extLst>
                <a:ext uri="{FF2B5EF4-FFF2-40B4-BE49-F238E27FC236}">
                  <a16:creationId xmlns:a16="http://schemas.microsoft.com/office/drawing/2014/main" id="{124EE50E-1506-84CB-6ED0-F0A5C5D7C81D}"/>
                </a:ext>
              </a:extLst>
            </p:cNvPr>
            <p:cNvSpPr/>
            <p:nvPr/>
          </p:nvSpPr>
          <p:spPr>
            <a:xfrm rot="5400000" flipV="1">
              <a:off x="2742441" y="5606832"/>
              <a:ext cx="156630" cy="87036"/>
            </a:xfrm>
            <a:custGeom>
              <a:avLst/>
              <a:gdLst>
                <a:gd name="connsiteX0" fmla="*/ 156633 w 156630"/>
                <a:gd name="connsiteY0" fmla="*/ 8528 h 87036"/>
                <a:gd name="connsiteX1" fmla="*/ 154067 w 156630"/>
                <a:gd name="connsiteY1" fmla="*/ 14605 h 87036"/>
                <a:gd name="connsiteX2" fmla="*/ 84523 w 156630"/>
                <a:gd name="connsiteY2" fmla="*/ 84418 h 87036"/>
                <a:gd name="connsiteX3" fmla="*/ 72235 w 156630"/>
                <a:gd name="connsiteY3" fmla="*/ 84418 h 87036"/>
                <a:gd name="connsiteX4" fmla="*/ 2556 w 156630"/>
                <a:gd name="connsiteY4" fmla="*/ 14605 h 87036"/>
                <a:gd name="connsiteX5" fmla="*/ 2433 w 156630"/>
                <a:gd name="connsiteY5" fmla="*/ 2573 h 87036"/>
                <a:gd name="connsiteX6" fmla="*/ 2556 w 156630"/>
                <a:gd name="connsiteY6" fmla="*/ 2451 h 87036"/>
                <a:gd name="connsiteX7" fmla="*/ 14586 w 156630"/>
                <a:gd name="connsiteY7" fmla="*/ 2330 h 87036"/>
                <a:gd name="connsiteX8" fmla="*/ 14709 w 156630"/>
                <a:gd name="connsiteY8" fmla="*/ 2451 h 87036"/>
                <a:gd name="connsiteX9" fmla="*/ 78176 w 156630"/>
                <a:gd name="connsiteY9" fmla="*/ 66053 h 87036"/>
                <a:gd name="connsiteX10" fmla="*/ 141914 w 156630"/>
                <a:gd name="connsiteY10" fmla="*/ 2451 h 87036"/>
                <a:gd name="connsiteX11" fmla="*/ 153944 w 156630"/>
                <a:gd name="connsiteY11" fmla="*/ 2330 h 87036"/>
                <a:gd name="connsiteX12" fmla="*/ 154067 w 156630"/>
                <a:gd name="connsiteY12" fmla="*/ 2451 h 87036"/>
                <a:gd name="connsiteX13" fmla="*/ 156633 w 156630"/>
                <a:gd name="connsiteY13"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6630" h="87036">
                  <a:moveTo>
                    <a:pt x="156633" y="8528"/>
                  </a:moveTo>
                  <a:cubicBezTo>
                    <a:pt x="156661" y="10823"/>
                    <a:pt x="155731" y="13025"/>
                    <a:pt x="154067" y="14605"/>
                  </a:cubicBezTo>
                  <a:lnTo>
                    <a:pt x="84523" y="84418"/>
                  </a:lnTo>
                  <a:cubicBezTo>
                    <a:pt x="81110" y="87767"/>
                    <a:pt x="75648" y="87767"/>
                    <a:pt x="72235" y="84418"/>
                  </a:cubicBezTo>
                  <a:lnTo>
                    <a:pt x="2556" y="14605"/>
                  </a:lnTo>
                  <a:cubicBezTo>
                    <a:pt x="-800" y="11323"/>
                    <a:pt x="-855" y="5935"/>
                    <a:pt x="2433" y="2573"/>
                  </a:cubicBezTo>
                  <a:cubicBezTo>
                    <a:pt x="2473" y="2532"/>
                    <a:pt x="2514" y="2492"/>
                    <a:pt x="2556" y="2451"/>
                  </a:cubicBezTo>
                  <a:cubicBezTo>
                    <a:pt x="5844" y="-911"/>
                    <a:pt x="11230" y="-965"/>
                    <a:pt x="14586" y="2330"/>
                  </a:cubicBezTo>
                  <a:cubicBezTo>
                    <a:pt x="14628" y="2370"/>
                    <a:pt x="14669" y="2410"/>
                    <a:pt x="14709" y="2451"/>
                  </a:cubicBezTo>
                  <a:lnTo>
                    <a:pt x="78176" y="66053"/>
                  </a:lnTo>
                  <a:lnTo>
                    <a:pt x="141914" y="2451"/>
                  </a:lnTo>
                  <a:cubicBezTo>
                    <a:pt x="145202" y="-911"/>
                    <a:pt x="150588" y="-965"/>
                    <a:pt x="153944" y="2330"/>
                  </a:cubicBezTo>
                  <a:cubicBezTo>
                    <a:pt x="153985" y="2370"/>
                    <a:pt x="154026" y="2410"/>
                    <a:pt x="154067" y="2451"/>
                  </a:cubicBezTo>
                  <a:cubicBezTo>
                    <a:pt x="155731" y="4031"/>
                    <a:pt x="156661" y="6232"/>
                    <a:pt x="156633"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2" name="任意多边形: 形状 51">
              <a:extLst>
                <a:ext uri="{FF2B5EF4-FFF2-40B4-BE49-F238E27FC236}">
                  <a16:creationId xmlns:a16="http://schemas.microsoft.com/office/drawing/2014/main" id="{6DAFF178-047A-0E29-E112-395EE30230C2}"/>
                </a:ext>
              </a:extLst>
            </p:cNvPr>
            <p:cNvSpPr/>
            <p:nvPr/>
          </p:nvSpPr>
          <p:spPr>
            <a:xfrm rot="5400000" flipV="1">
              <a:off x="5545344" y="6735363"/>
              <a:ext cx="100334" cy="55769"/>
            </a:xfrm>
            <a:custGeom>
              <a:avLst/>
              <a:gdLst>
                <a:gd name="connsiteX0" fmla="*/ 100337 w 100334"/>
                <a:gd name="connsiteY0" fmla="*/ 5430 h 55769"/>
                <a:gd name="connsiteX1" fmla="*/ 98716 w 100334"/>
                <a:gd name="connsiteY1" fmla="*/ 9346 h 55769"/>
                <a:gd name="connsiteX2" fmla="*/ 54019 w 100334"/>
                <a:gd name="connsiteY2" fmla="*/ 54043 h 55769"/>
                <a:gd name="connsiteX3" fmla="*/ 46190 w 100334"/>
                <a:gd name="connsiteY3" fmla="*/ 54043 h 55769"/>
                <a:gd name="connsiteX4" fmla="*/ 46187 w 100334"/>
                <a:gd name="connsiteY4" fmla="*/ 54043 h 55769"/>
                <a:gd name="connsiteX5" fmla="*/ 1625 w 100334"/>
                <a:gd name="connsiteY5" fmla="*/ 9346 h 55769"/>
                <a:gd name="connsiteX6" fmla="*/ 1625 w 100334"/>
                <a:gd name="connsiteY6" fmla="*/ 1514 h 55769"/>
                <a:gd name="connsiteX7" fmla="*/ 9457 w 100334"/>
                <a:gd name="connsiteY7" fmla="*/ 1514 h 55769"/>
                <a:gd name="connsiteX8" fmla="*/ 49968 w 100334"/>
                <a:gd name="connsiteY8" fmla="*/ 42025 h 55769"/>
                <a:gd name="connsiteX9" fmla="*/ 90479 w 100334"/>
                <a:gd name="connsiteY9" fmla="*/ 1514 h 55769"/>
                <a:gd name="connsiteX10" fmla="*/ 98308 w 100334"/>
                <a:gd name="connsiteY10" fmla="*/ 1514 h 55769"/>
                <a:gd name="connsiteX11" fmla="*/ 98311 w 100334"/>
                <a:gd name="connsiteY11" fmla="*/ 1514 h 55769"/>
                <a:gd name="connsiteX12" fmla="*/ 99931 w 100334"/>
                <a:gd name="connsiteY12" fmla="*/ 5430 h 55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69">
                  <a:moveTo>
                    <a:pt x="100337" y="5430"/>
                  </a:moveTo>
                  <a:cubicBezTo>
                    <a:pt x="100323" y="6901"/>
                    <a:pt x="99742" y="8293"/>
                    <a:pt x="98716" y="9346"/>
                  </a:cubicBezTo>
                  <a:lnTo>
                    <a:pt x="54019" y="54043"/>
                  </a:lnTo>
                  <a:cubicBezTo>
                    <a:pt x="51857" y="56203"/>
                    <a:pt x="48351" y="56203"/>
                    <a:pt x="46190" y="54043"/>
                  </a:cubicBezTo>
                  <a:cubicBezTo>
                    <a:pt x="46188" y="54043"/>
                    <a:pt x="46188" y="54043"/>
                    <a:pt x="46187" y="54043"/>
                  </a:cubicBezTo>
                  <a:lnTo>
                    <a:pt x="1625" y="9346"/>
                  </a:lnTo>
                  <a:cubicBezTo>
                    <a:pt x="-539" y="7186"/>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3" name="任意多边形: 形状 52">
              <a:extLst>
                <a:ext uri="{FF2B5EF4-FFF2-40B4-BE49-F238E27FC236}">
                  <a16:creationId xmlns:a16="http://schemas.microsoft.com/office/drawing/2014/main" id="{2B24C0EC-F81C-79D9-54B1-85A6FAD9DF4C}"/>
                </a:ext>
              </a:extLst>
            </p:cNvPr>
            <p:cNvSpPr/>
            <p:nvPr/>
          </p:nvSpPr>
          <p:spPr>
            <a:xfrm rot="5400000" flipV="1">
              <a:off x="5593545" y="6735369"/>
              <a:ext cx="100334" cy="55756"/>
            </a:xfrm>
            <a:custGeom>
              <a:avLst/>
              <a:gdLst>
                <a:gd name="connsiteX0" fmla="*/ 100337 w 100334"/>
                <a:gd name="connsiteY0" fmla="*/ 5429 h 55756"/>
                <a:gd name="connsiteX1" fmla="*/ 98716 w 100334"/>
                <a:gd name="connsiteY1" fmla="*/ 9346 h 55756"/>
                <a:gd name="connsiteX2" fmla="*/ 54019 w 100334"/>
                <a:gd name="connsiteY2" fmla="*/ 53908 h 55756"/>
                <a:gd name="connsiteX3" fmla="*/ 46581 w 100334"/>
                <a:gd name="connsiteY3" fmla="*/ 54299 h 55756"/>
                <a:gd name="connsiteX4" fmla="*/ 46187 w 100334"/>
                <a:gd name="connsiteY4" fmla="*/ 53908 h 55756"/>
                <a:gd name="connsiteX5" fmla="*/ 1625 w 100334"/>
                <a:gd name="connsiteY5" fmla="*/ 9346 h 55756"/>
                <a:gd name="connsiteX6" fmla="*/ 1625 w 100334"/>
                <a:gd name="connsiteY6" fmla="*/ 1514 h 55756"/>
                <a:gd name="connsiteX7" fmla="*/ 9457 w 100334"/>
                <a:gd name="connsiteY7" fmla="*/ 1514 h 55756"/>
                <a:gd name="connsiteX8" fmla="*/ 49968 w 100334"/>
                <a:gd name="connsiteY8" fmla="*/ 42025 h 55756"/>
                <a:gd name="connsiteX9" fmla="*/ 90479 w 100334"/>
                <a:gd name="connsiteY9" fmla="*/ 1514 h 55756"/>
                <a:gd name="connsiteX10" fmla="*/ 98308 w 100334"/>
                <a:gd name="connsiteY10" fmla="*/ 1514 h 55756"/>
                <a:gd name="connsiteX11" fmla="*/ 98311 w 100334"/>
                <a:gd name="connsiteY11" fmla="*/ 1514 h 55756"/>
                <a:gd name="connsiteX12" fmla="*/ 99931 w 100334"/>
                <a:gd name="connsiteY12" fmla="*/ 5429 h 5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6">
                  <a:moveTo>
                    <a:pt x="100337" y="5429"/>
                  </a:moveTo>
                  <a:cubicBezTo>
                    <a:pt x="100323" y="6888"/>
                    <a:pt x="99742" y="8293"/>
                    <a:pt x="98716" y="9346"/>
                  </a:cubicBezTo>
                  <a:lnTo>
                    <a:pt x="54019" y="53908"/>
                  </a:lnTo>
                  <a:cubicBezTo>
                    <a:pt x="52074" y="56068"/>
                    <a:pt x="48744" y="56244"/>
                    <a:pt x="46581" y="54299"/>
                  </a:cubicBezTo>
                  <a:cubicBezTo>
                    <a:pt x="46443" y="54178"/>
                    <a:pt x="46311" y="54043"/>
                    <a:pt x="46187" y="53908"/>
                  </a:cubicBezTo>
                  <a:lnTo>
                    <a:pt x="1625" y="9346"/>
                  </a:lnTo>
                  <a:cubicBezTo>
                    <a:pt x="-539" y="7185"/>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62" y="2540"/>
                    <a:pt x="99948" y="3958"/>
                    <a:pt x="99931" y="5429"/>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4" name="任意多边形: 形状 53">
              <a:extLst>
                <a:ext uri="{FF2B5EF4-FFF2-40B4-BE49-F238E27FC236}">
                  <a16:creationId xmlns:a16="http://schemas.microsoft.com/office/drawing/2014/main" id="{6A62FD4F-9540-36DF-C591-4D7456295E3B}"/>
                </a:ext>
              </a:extLst>
            </p:cNvPr>
            <p:cNvSpPr/>
            <p:nvPr/>
          </p:nvSpPr>
          <p:spPr>
            <a:xfrm rot="5400000" flipV="1">
              <a:off x="5641619" y="6735369"/>
              <a:ext cx="100334" cy="55757"/>
            </a:xfrm>
            <a:custGeom>
              <a:avLst/>
              <a:gdLst>
                <a:gd name="connsiteX0" fmla="*/ 100337 w 100334"/>
                <a:gd name="connsiteY0" fmla="*/ 5430 h 55757"/>
                <a:gd name="connsiteX1" fmla="*/ 98716 w 100334"/>
                <a:gd name="connsiteY1" fmla="*/ 9346 h 55757"/>
                <a:gd name="connsiteX2" fmla="*/ 54019 w 100334"/>
                <a:gd name="connsiteY2" fmla="*/ 53908 h 55757"/>
                <a:gd name="connsiteX3" fmla="*/ 46581 w 100334"/>
                <a:gd name="connsiteY3" fmla="*/ 54299 h 55757"/>
                <a:gd name="connsiteX4" fmla="*/ 46187 w 100334"/>
                <a:gd name="connsiteY4" fmla="*/ 53908 h 55757"/>
                <a:gd name="connsiteX5" fmla="*/ 1625 w 100334"/>
                <a:gd name="connsiteY5" fmla="*/ 9346 h 55757"/>
                <a:gd name="connsiteX6" fmla="*/ 1625 w 100334"/>
                <a:gd name="connsiteY6" fmla="*/ 1514 h 55757"/>
                <a:gd name="connsiteX7" fmla="*/ 9457 w 100334"/>
                <a:gd name="connsiteY7" fmla="*/ 1514 h 55757"/>
                <a:gd name="connsiteX8" fmla="*/ 49968 w 100334"/>
                <a:gd name="connsiteY8" fmla="*/ 42025 h 55757"/>
                <a:gd name="connsiteX9" fmla="*/ 90479 w 100334"/>
                <a:gd name="connsiteY9" fmla="*/ 1514 h 55757"/>
                <a:gd name="connsiteX10" fmla="*/ 98308 w 100334"/>
                <a:gd name="connsiteY10" fmla="*/ 1514 h 55757"/>
                <a:gd name="connsiteX11" fmla="*/ 98311 w 100334"/>
                <a:gd name="connsiteY11" fmla="*/ 1514 h 55757"/>
                <a:gd name="connsiteX12" fmla="*/ 99931 w 100334"/>
                <a:gd name="connsiteY12" fmla="*/ 5430 h 55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7">
                  <a:moveTo>
                    <a:pt x="100337" y="5430"/>
                  </a:moveTo>
                  <a:cubicBezTo>
                    <a:pt x="100323" y="6901"/>
                    <a:pt x="99742" y="8293"/>
                    <a:pt x="98716" y="9346"/>
                  </a:cubicBezTo>
                  <a:lnTo>
                    <a:pt x="54019" y="53908"/>
                  </a:lnTo>
                  <a:cubicBezTo>
                    <a:pt x="52074" y="56069"/>
                    <a:pt x="48744" y="56244"/>
                    <a:pt x="46581" y="54299"/>
                  </a:cubicBezTo>
                  <a:cubicBezTo>
                    <a:pt x="46443" y="54178"/>
                    <a:pt x="46311" y="54043"/>
                    <a:pt x="46187" y="53908"/>
                  </a:cubicBezTo>
                  <a:lnTo>
                    <a:pt x="1625" y="9346"/>
                  </a:lnTo>
                  <a:cubicBezTo>
                    <a:pt x="-539" y="7185"/>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5" name="任意多边形: 形状 54">
              <a:extLst>
                <a:ext uri="{FF2B5EF4-FFF2-40B4-BE49-F238E27FC236}">
                  <a16:creationId xmlns:a16="http://schemas.microsoft.com/office/drawing/2014/main" id="{977A3BEE-BAE9-B346-E783-FCB578C1AE1D}"/>
                </a:ext>
              </a:extLst>
            </p:cNvPr>
            <p:cNvSpPr/>
            <p:nvPr/>
          </p:nvSpPr>
          <p:spPr>
            <a:xfrm rot="5400000" flipV="1">
              <a:off x="5689698" y="6735363"/>
              <a:ext cx="100334" cy="55769"/>
            </a:xfrm>
            <a:custGeom>
              <a:avLst/>
              <a:gdLst>
                <a:gd name="connsiteX0" fmla="*/ 100337 w 100334"/>
                <a:gd name="connsiteY0" fmla="*/ 5430 h 55769"/>
                <a:gd name="connsiteX1" fmla="*/ 98716 w 100334"/>
                <a:gd name="connsiteY1" fmla="*/ 9346 h 55769"/>
                <a:gd name="connsiteX2" fmla="*/ 54019 w 100334"/>
                <a:gd name="connsiteY2" fmla="*/ 54043 h 55769"/>
                <a:gd name="connsiteX3" fmla="*/ 46190 w 100334"/>
                <a:gd name="connsiteY3" fmla="*/ 54043 h 55769"/>
                <a:gd name="connsiteX4" fmla="*/ 46187 w 100334"/>
                <a:gd name="connsiteY4" fmla="*/ 54043 h 55769"/>
                <a:gd name="connsiteX5" fmla="*/ 1625 w 100334"/>
                <a:gd name="connsiteY5" fmla="*/ 9346 h 55769"/>
                <a:gd name="connsiteX6" fmla="*/ 1625 w 100334"/>
                <a:gd name="connsiteY6" fmla="*/ 1514 h 55769"/>
                <a:gd name="connsiteX7" fmla="*/ 9457 w 100334"/>
                <a:gd name="connsiteY7" fmla="*/ 1514 h 55769"/>
                <a:gd name="connsiteX8" fmla="*/ 49968 w 100334"/>
                <a:gd name="connsiteY8" fmla="*/ 42025 h 55769"/>
                <a:gd name="connsiteX9" fmla="*/ 90479 w 100334"/>
                <a:gd name="connsiteY9" fmla="*/ 1514 h 55769"/>
                <a:gd name="connsiteX10" fmla="*/ 98308 w 100334"/>
                <a:gd name="connsiteY10" fmla="*/ 1514 h 55769"/>
                <a:gd name="connsiteX11" fmla="*/ 98311 w 100334"/>
                <a:gd name="connsiteY11" fmla="*/ 1514 h 55769"/>
                <a:gd name="connsiteX12" fmla="*/ 99931 w 100334"/>
                <a:gd name="connsiteY12" fmla="*/ 5430 h 55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69">
                  <a:moveTo>
                    <a:pt x="100337" y="5430"/>
                  </a:moveTo>
                  <a:cubicBezTo>
                    <a:pt x="100353" y="6901"/>
                    <a:pt x="99767" y="8320"/>
                    <a:pt x="98716" y="9346"/>
                  </a:cubicBezTo>
                  <a:lnTo>
                    <a:pt x="54019" y="54043"/>
                  </a:lnTo>
                  <a:cubicBezTo>
                    <a:pt x="51857" y="56203"/>
                    <a:pt x="48351" y="56203"/>
                    <a:pt x="46190" y="54043"/>
                  </a:cubicBezTo>
                  <a:cubicBezTo>
                    <a:pt x="46188" y="54043"/>
                    <a:pt x="46188" y="54043"/>
                    <a:pt x="46187" y="54043"/>
                  </a:cubicBezTo>
                  <a:lnTo>
                    <a:pt x="1625" y="9346"/>
                  </a:lnTo>
                  <a:cubicBezTo>
                    <a:pt x="-539" y="7185"/>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6" name="任意多边形: 形状 55">
              <a:extLst>
                <a:ext uri="{FF2B5EF4-FFF2-40B4-BE49-F238E27FC236}">
                  <a16:creationId xmlns:a16="http://schemas.microsoft.com/office/drawing/2014/main" id="{CE90DD79-C586-2EFC-0843-5CDAD510B32C}"/>
                </a:ext>
              </a:extLst>
            </p:cNvPr>
            <p:cNvSpPr/>
            <p:nvPr/>
          </p:nvSpPr>
          <p:spPr>
            <a:xfrm rot="5400000" flipV="1">
              <a:off x="5737771" y="6735363"/>
              <a:ext cx="100334" cy="55769"/>
            </a:xfrm>
            <a:custGeom>
              <a:avLst/>
              <a:gdLst>
                <a:gd name="connsiteX0" fmla="*/ 100337 w 100334"/>
                <a:gd name="connsiteY0" fmla="*/ 5430 h 55769"/>
                <a:gd name="connsiteX1" fmla="*/ 98716 w 100334"/>
                <a:gd name="connsiteY1" fmla="*/ 9346 h 55769"/>
                <a:gd name="connsiteX2" fmla="*/ 54019 w 100334"/>
                <a:gd name="connsiteY2" fmla="*/ 54043 h 55769"/>
                <a:gd name="connsiteX3" fmla="*/ 46190 w 100334"/>
                <a:gd name="connsiteY3" fmla="*/ 54043 h 55769"/>
                <a:gd name="connsiteX4" fmla="*/ 46187 w 100334"/>
                <a:gd name="connsiteY4" fmla="*/ 54043 h 55769"/>
                <a:gd name="connsiteX5" fmla="*/ 1625 w 100334"/>
                <a:gd name="connsiteY5" fmla="*/ 9346 h 55769"/>
                <a:gd name="connsiteX6" fmla="*/ 1625 w 100334"/>
                <a:gd name="connsiteY6" fmla="*/ 1514 h 55769"/>
                <a:gd name="connsiteX7" fmla="*/ 9457 w 100334"/>
                <a:gd name="connsiteY7" fmla="*/ 1514 h 55769"/>
                <a:gd name="connsiteX8" fmla="*/ 49968 w 100334"/>
                <a:gd name="connsiteY8" fmla="*/ 42025 h 55769"/>
                <a:gd name="connsiteX9" fmla="*/ 90479 w 100334"/>
                <a:gd name="connsiteY9" fmla="*/ 1514 h 55769"/>
                <a:gd name="connsiteX10" fmla="*/ 98308 w 100334"/>
                <a:gd name="connsiteY10" fmla="*/ 1514 h 55769"/>
                <a:gd name="connsiteX11" fmla="*/ 98311 w 100334"/>
                <a:gd name="connsiteY11" fmla="*/ 1514 h 55769"/>
                <a:gd name="connsiteX12" fmla="*/ 99931 w 100334"/>
                <a:gd name="connsiteY12" fmla="*/ 5430 h 55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69">
                  <a:moveTo>
                    <a:pt x="100337" y="5430"/>
                  </a:moveTo>
                  <a:cubicBezTo>
                    <a:pt x="100323" y="6901"/>
                    <a:pt x="99742" y="8293"/>
                    <a:pt x="98716" y="9346"/>
                  </a:cubicBezTo>
                  <a:lnTo>
                    <a:pt x="54019" y="54043"/>
                  </a:lnTo>
                  <a:cubicBezTo>
                    <a:pt x="51857" y="56203"/>
                    <a:pt x="48351" y="56203"/>
                    <a:pt x="46190" y="54043"/>
                  </a:cubicBezTo>
                  <a:cubicBezTo>
                    <a:pt x="46188" y="54043"/>
                    <a:pt x="46188" y="54043"/>
                    <a:pt x="46187" y="54043"/>
                  </a:cubicBezTo>
                  <a:lnTo>
                    <a:pt x="1625" y="9346"/>
                  </a:lnTo>
                  <a:cubicBezTo>
                    <a:pt x="-539" y="7186"/>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7" name="任意多边形: 形状 56">
              <a:extLst>
                <a:ext uri="{FF2B5EF4-FFF2-40B4-BE49-F238E27FC236}">
                  <a16:creationId xmlns:a16="http://schemas.microsoft.com/office/drawing/2014/main" id="{F6A60588-7A58-0BEF-429D-7489A8DCB967}"/>
                </a:ext>
              </a:extLst>
            </p:cNvPr>
            <p:cNvSpPr/>
            <p:nvPr/>
          </p:nvSpPr>
          <p:spPr>
            <a:xfrm rot="5400000" flipV="1">
              <a:off x="5400507" y="5970324"/>
              <a:ext cx="99929" cy="55748"/>
            </a:xfrm>
            <a:custGeom>
              <a:avLst/>
              <a:gdLst>
                <a:gd name="connsiteX0" fmla="*/ 99931 w 99929"/>
                <a:gd name="connsiteY0" fmla="*/ 5025 h 55748"/>
                <a:gd name="connsiteX1" fmla="*/ 98311 w 99929"/>
                <a:gd name="connsiteY1" fmla="*/ 8940 h 55748"/>
                <a:gd name="connsiteX2" fmla="*/ 54019 w 99929"/>
                <a:gd name="connsiteY2" fmla="*/ 53908 h 55748"/>
                <a:gd name="connsiteX3" fmla="*/ 46777 w 99929"/>
                <a:gd name="connsiteY3" fmla="*/ 54367 h 55748"/>
                <a:gd name="connsiteX4" fmla="*/ 46322 w 99929"/>
                <a:gd name="connsiteY4" fmla="*/ 53908 h 55748"/>
                <a:gd name="connsiteX5" fmla="*/ 1625 w 99929"/>
                <a:gd name="connsiteY5" fmla="*/ 9346 h 55748"/>
                <a:gd name="connsiteX6" fmla="*/ 1625 w 99929"/>
                <a:gd name="connsiteY6" fmla="*/ 1514 h 55748"/>
                <a:gd name="connsiteX7" fmla="*/ 9457 w 99929"/>
                <a:gd name="connsiteY7" fmla="*/ 1514 h 55748"/>
                <a:gd name="connsiteX8" fmla="*/ 49968 w 99929"/>
                <a:gd name="connsiteY8" fmla="*/ 42025 h 55748"/>
                <a:gd name="connsiteX9" fmla="*/ 90479 w 99929"/>
                <a:gd name="connsiteY9" fmla="*/ 1514 h 55748"/>
                <a:gd name="connsiteX10" fmla="*/ 98308 w 99929"/>
                <a:gd name="connsiteY10" fmla="*/ 1514 h 55748"/>
                <a:gd name="connsiteX11" fmla="*/ 98311 w 99929"/>
                <a:gd name="connsiteY11" fmla="*/ 1514 h 55748"/>
                <a:gd name="connsiteX12" fmla="*/ 99931 w 99929"/>
                <a:gd name="connsiteY12" fmla="*/ 5429 h 5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929" h="55748">
                  <a:moveTo>
                    <a:pt x="99931" y="5025"/>
                  </a:moveTo>
                  <a:cubicBezTo>
                    <a:pt x="99918" y="6497"/>
                    <a:pt x="99337" y="7887"/>
                    <a:pt x="98311" y="8940"/>
                  </a:cubicBezTo>
                  <a:lnTo>
                    <a:pt x="54019" y="53908"/>
                  </a:lnTo>
                  <a:cubicBezTo>
                    <a:pt x="52145" y="56028"/>
                    <a:pt x="48902" y="56230"/>
                    <a:pt x="46777" y="54367"/>
                  </a:cubicBezTo>
                  <a:cubicBezTo>
                    <a:pt x="46615" y="54219"/>
                    <a:pt x="46464" y="54070"/>
                    <a:pt x="46322" y="53908"/>
                  </a:cubicBezTo>
                  <a:lnTo>
                    <a:pt x="1625" y="9346"/>
                  </a:lnTo>
                  <a:cubicBezTo>
                    <a:pt x="-539" y="7185"/>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29"/>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8" name="任意多边形: 形状 57">
              <a:extLst>
                <a:ext uri="{FF2B5EF4-FFF2-40B4-BE49-F238E27FC236}">
                  <a16:creationId xmlns:a16="http://schemas.microsoft.com/office/drawing/2014/main" id="{19D4BE73-9E5C-1560-E40E-8F3AEF121D71}"/>
                </a:ext>
              </a:extLst>
            </p:cNvPr>
            <p:cNvSpPr/>
            <p:nvPr/>
          </p:nvSpPr>
          <p:spPr>
            <a:xfrm rot="5400000" flipV="1">
              <a:off x="5447976" y="5970116"/>
              <a:ext cx="100334" cy="55756"/>
            </a:xfrm>
            <a:custGeom>
              <a:avLst/>
              <a:gdLst>
                <a:gd name="connsiteX0" fmla="*/ 100337 w 100334"/>
                <a:gd name="connsiteY0" fmla="*/ 5430 h 55756"/>
                <a:gd name="connsiteX1" fmla="*/ 98716 w 100334"/>
                <a:gd name="connsiteY1" fmla="*/ 9346 h 55756"/>
                <a:gd name="connsiteX2" fmla="*/ 54019 w 100334"/>
                <a:gd name="connsiteY2" fmla="*/ 54043 h 55756"/>
                <a:gd name="connsiteX3" fmla="*/ 46380 w 100334"/>
                <a:gd name="connsiteY3" fmla="*/ 54097 h 55756"/>
                <a:gd name="connsiteX4" fmla="*/ 46322 w 100334"/>
                <a:gd name="connsiteY4" fmla="*/ 54043 h 55756"/>
                <a:gd name="connsiteX5" fmla="*/ 1625 w 100334"/>
                <a:gd name="connsiteY5" fmla="*/ 9346 h 55756"/>
                <a:gd name="connsiteX6" fmla="*/ 1625 w 100334"/>
                <a:gd name="connsiteY6" fmla="*/ 1514 h 55756"/>
                <a:gd name="connsiteX7" fmla="*/ 9457 w 100334"/>
                <a:gd name="connsiteY7" fmla="*/ 1514 h 55756"/>
                <a:gd name="connsiteX8" fmla="*/ 49968 w 100334"/>
                <a:gd name="connsiteY8" fmla="*/ 42025 h 55756"/>
                <a:gd name="connsiteX9" fmla="*/ 90479 w 100334"/>
                <a:gd name="connsiteY9" fmla="*/ 1514 h 55756"/>
                <a:gd name="connsiteX10" fmla="*/ 98308 w 100334"/>
                <a:gd name="connsiteY10" fmla="*/ 1514 h 55756"/>
                <a:gd name="connsiteX11" fmla="*/ 98311 w 100334"/>
                <a:gd name="connsiteY11" fmla="*/ 1514 h 55756"/>
                <a:gd name="connsiteX12" fmla="*/ 99931 w 100334"/>
                <a:gd name="connsiteY12" fmla="*/ 5430 h 5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6">
                  <a:moveTo>
                    <a:pt x="100337" y="5430"/>
                  </a:moveTo>
                  <a:cubicBezTo>
                    <a:pt x="100353" y="6902"/>
                    <a:pt x="99767" y="8320"/>
                    <a:pt x="98716" y="9346"/>
                  </a:cubicBezTo>
                  <a:lnTo>
                    <a:pt x="54019" y="54043"/>
                  </a:lnTo>
                  <a:cubicBezTo>
                    <a:pt x="51926" y="56163"/>
                    <a:pt x="48505" y="56190"/>
                    <a:pt x="46380" y="54097"/>
                  </a:cubicBezTo>
                  <a:cubicBezTo>
                    <a:pt x="46361" y="54084"/>
                    <a:pt x="46341" y="54057"/>
                    <a:pt x="46322" y="54043"/>
                  </a:cubicBezTo>
                  <a:lnTo>
                    <a:pt x="1625" y="9346"/>
                  </a:lnTo>
                  <a:cubicBezTo>
                    <a:pt x="-539" y="7185"/>
                    <a:pt x="-539" y="3674"/>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9" name="任意多边形: 形状 58">
              <a:extLst>
                <a:ext uri="{FF2B5EF4-FFF2-40B4-BE49-F238E27FC236}">
                  <a16:creationId xmlns:a16="http://schemas.microsoft.com/office/drawing/2014/main" id="{BBF136C5-44D8-5BDB-44B7-15A63A503FB4}"/>
                </a:ext>
              </a:extLst>
            </p:cNvPr>
            <p:cNvSpPr/>
            <p:nvPr/>
          </p:nvSpPr>
          <p:spPr>
            <a:xfrm rot="5400000" flipV="1">
              <a:off x="5496048" y="5970118"/>
              <a:ext cx="100334" cy="55753"/>
            </a:xfrm>
            <a:custGeom>
              <a:avLst/>
              <a:gdLst>
                <a:gd name="connsiteX0" fmla="*/ 100337 w 100334"/>
                <a:gd name="connsiteY0" fmla="*/ 5430 h 55753"/>
                <a:gd name="connsiteX1" fmla="*/ 98716 w 100334"/>
                <a:gd name="connsiteY1" fmla="*/ 9346 h 55753"/>
                <a:gd name="connsiteX2" fmla="*/ 54019 w 100334"/>
                <a:gd name="connsiteY2" fmla="*/ 53908 h 55753"/>
                <a:gd name="connsiteX3" fmla="*/ 46777 w 100334"/>
                <a:gd name="connsiteY3" fmla="*/ 54368 h 55753"/>
                <a:gd name="connsiteX4" fmla="*/ 46322 w 100334"/>
                <a:gd name="connsiteY4" fmla="*/ 53908 h 55753"/>
                <a:gd name="connsiteX5" fmla="*/ 1625 w 100334"/>
                <a:gd name="connsiteY5" fmla="*/ 9346 h 55753"/>
                <a:gd name="connsiteX6" fmla="*/ 1625 w 100334"/>
                <a:gd name="connsiteY6" fmla="*/ 1514 h 55753"/>
                <a:gd name="connsiteX7" fmla="*/ 9457 w 100334"/>
                <a:gd name="connsiteY7" fmla="*/ 1514 h 55753"/>
                <a:gd name="connsiteX8" fmla="*/ 49968 w 100334"/>
                <a:gd name="connsiteY8" fmla="*/ 42025 h 55753"/>
                <a:gd name="connsiteX9" fmla="*/ 90479 w 100334"/>
                <a:gd name="connsiteY9" fmla="*/ 1514 h 55753"/>
                <a:gd name="connsiteX10" fmla="*/ 98308 w 100334"/>
                <a:gd name="connsiteY10" fmla="*/ 1514 h 55753"/>
                <a:gd name="connsiteX11" fmla="*/ 98311 w 100334"/>
                <a:gd name="connsiteY11" fmla="*/ 1514 h 55753"/>
                <a:gd name="connsiteX12" fmla="*/ 99931 w 100334"/>
                <a:gd name="connsiteY12" fmla="*/ 5430 h 55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3">
                  <a:moveTo>
                    <a:pt x="100337" y="5430"/>
                  </a:moveTo>
                  <a:cubicBezTo>
                    <a:pt x="100323" y="6902"/>
                    <a:pt x="99742" y="8292"/>
                    <a:pt x="98716" y="9346"/>
                  </a:cubicBezTo>
                  <a:lnTo>
                    <a:pt x="54019" y="53908"/>
                  </a:lnTo>
                  <a:cubicBezTo>
                    <a:pt x="52145" y="56028"/>
                    <a:pt x="48902" y="56244"/>
                    <a:pt x="46777" y="54368"/>
                  </a:cubicBezTo>
                  <a:cubicBezTo>
                    <a:pt x="46615" y="54218"/>
                    <a:pt x="46464" y="54070"/>
                    <a:pt x="46322" y="53908"/>
                  </a:cubicBezTo>
                  <a:lnTo>
                    <a:pt x="1625" y="9346"/>
                  </a:lnTo>
                  <a:cubicBezTo>
                    <a:pt x="-539" y="7185"/>
                    <a:pt x="-539" y="3674"/>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0" name="任意多边形: 形状 59">
              <a:extLst>
                <a:ext uri="{FF2B5EF4-FFF2-40B4-BE49-F238E27FC236}">
                  <a16:creationId xmlns:a16="http://schemas.microsoft.com/office/drawing/2014/main" id="{7E2979F7-BB53-4EBD-EF41-2221CFD7A253}"/>
                </a:ext>
              </a:extLst>
            </p:cNvPr>
            <p:cNvSpPr/>
            <p:nvPr/>
          </p:nvSpPr>
          <p:spPr>
            <a:xfrm rot="5400000" flipV="1">
              <a:off x="5544122" y="5970116"/>
              <a:ext cx="100334" cy="55756"/>
            </a:xfrm>
            <a:custGeom>
              <a:avLst/>
              <a:gdLst>
                <a:gd name="connsiteX0" fmla="*/ 100337 w 100334"/>
                <a:gd name="connsiteY0" fmla="*/ 5430 h 55756"/>
                <a:gd name="connsiteX1" fmla="*/ 98716 w 100334"/>
                <a:gd name="connsiteY1" fmla="*/ 9346 h 55756"/>
                <a:gd name="connsiteX2" fmla="*/ 54019 w 100334"/>
                <a:gd name="connsiteY2" fmla="*/ 54043 h 55756"/>
                <a:gd name="connsiteX3" fmla="*/ 46380 w 100334"/>
                <a:gd name="connsiteY3" fmla="*/ 54097 h 55756"/>
                <a:gd name="connsiteX4" fmla="*/ 46322 w 100334"/>
                <a:gd name="connsiteY4" fmla="*/ 54043 h 55756"/>
                <a:gd name="connsiteX5" fmla="*/ 1625 w 100334"/>
                <a:gd name="connsiteY5" fmla="*/ 9346 h 55756"/>
                <a:gd name="connsiteX6" fmla="*/ 1625 w 100334"/>
                <a:gd name="connsiteY6" fmla="*/ 1514 h 55756"/>
                <a:gd name="connsiteX7" fmla="*/ 9457 w 100334"/>
                <a:gd name="connsiteY7" fmla="*/ 1514 h 55756"/>
                <a:gd name="connsiteX8" fmla="*/ 49968 w 100334"/>
                <a:gd name="connsiteY8" fmla="*/ 42025 h 55756"/>
                <a:gd name="connsiteX9" fmla="*/ 90479 w 100334"/>
                <a:gd name="connsiteY9" fmla="*/ 1514 h 55756"/>
                <a:gd name="connsiteX10" fmla="*/ 98308 w 100334"/>
                <a:gd name="connsiteY10" fmla="*/ 1514 h 55756"/>
                <a:gd name="connsiteX11" fmla="*/ 98311 w 100334"/>
                <a:gd name="connsiteY11" fmla="*/ 1514 h 55756"/>
                <a:gd name="connsiteX12" fmla="*/ 99931 w 100334"/>
                <a:gd name="connsiteY12" fmla="*/ 5430 h 5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6">
                  <a:moveTo>
                    <a:pt x="100337" y="5430"/>
                  </a:moveTo>
                  <a:cubicBezTo>
                    <a:pt x="100353" y="6902"/>
                    <a:pt x="99767" y="8320"/>
                    <a:pt x="98716" y="9346"/>
                  </a:cubicBezTo>
                  <a:lnTo>
                    <a:pt x="54019" y="54043"/>
                  </a:lnTo>
                  <a:cubicBezTo>
                    <a:pt x="51926" y="56163"/>
                    <a:pt x="48505" y="56190"/>
                    <a:pt x="46380" y="54097"/>
                  </a:cubicBezTo>
                  <a:cubicBezTo>
                    <a:pt x="46361" y="54084"/>
                    <a:pt x="46341" y="54057"/>
                    <a:pt x="46322" y="54043"/>
                  </a:cubicBezTo>
                  <a:lnTo>
                    <a:pt x="1625" y="9346"/>
                  </a:lnTo>
                  <a:cubicBezTo>
                    <a:pt x="-539" y="7185"/>
                    <a:pt x="-539" y="3674"/>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1" name="任意多边形: 形状 60">
              <a:extLst>
                <a:ext uri="{FF2B5EF4-FFF2-40B4-BE49-F238E27FC236}">
                  <a16:creationId xmlns:a16="http://schemas.microsoft.com/office/drawing/2014/main" id="{76C8D90B-282B-D4C8-C736-5198B7DF1FAC}"/>
                </a:ext>
              </a:extLst>
            </p:cNvPr>
            <p:cNvSpPr/>
            <p:nvPr/>
          </p:nvSpPr>
          <p:spPr>
            <a:xfrm rot="5400000" flipV="1">
              <a:off x="5592196" y="5970116"/>
              <a:ext cx="100334" cy="55757"/>
            </a:xfrm>
            <a:custGeom>
              <a:avLst/>
              <a:gdLst>
                <a:gd name="connsiteX0" fmla="*/ 100337 w 100334"/>
                <a:gd name="connsiteY0" fmla="*/ 5430 h 55757"/>
                <a:gd name="connsiteX1" fmla="*/ 98716 w 100334"/>
                <a:gd name="connsiteY1" fmla="*/ 9346 h 55757"/>
                <a:gd name="connsiteX2" fmla="*/ 54019 w 100334"/>
                <a:gd name="connsiteY2" fmla="*/ 54043 h 55757"/>
                <a:gd name="connsiteX3" fmla="*/ 46380 w 100334"/>
                <a:gd name="connsiteY3" fmla="*/ 54097 h 55757"/>
                <a:gd name="connsiteX4" fmla="*/ 46322 w 100334"/>
                <a:gd name="connsiteY4" fmla="*/ 54043 h 55757"/>
                <a:gd name="connsiteX5" fmla="*/ 1625 w 100334"/>
                <a:gd name="connsiteY5" fmla="*/ 9346 h 55757"/>
                <a:gd name="connsiteX6" fmla="*/ 1625 w 100334"/>
                <a:gd name="connsiteY6" fmla="*/ 1514 h 55757"/>
                <a:gd name="connsiteX7" fmla="*/ 9457 w 100334"/>
                <a:gd name="connsiteY7" fmla="*/ 1514 h 55757"/>
                <a:gd name="connsiteX8" fmla="*/ 49968 w 100334"/>
                <a:gd name="connsiteY8" fmla="*/ 42025 h 55757"/>
                <a:gd name="connsiteX9" fmla="*/ 90479 w 100334"/>
                <a:gd name="connsiteY9" fmla="*/ 1514 h 55757"/>
                <a:gd name="connsiteX10" fmla="*/ 98308 w 100334"/>
                <a:gd name="connsiteY10" fmla="*/ 1514 h 55757"/>
                <a:gd name="connsiteX11" fmla="*/ 98311 w 100334"/>
                <a:gd name="connsiteY11" fmla="*/ 1514 h 55757"/>
                <a:gd name="connsiteX12" fmla="*/ 99931 w 100334"/>
                <a:gd name="connsiteY12" fmla="*/ 5430 h 55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7">
                  <a:moveTo>
                    <a:pt x="100337" y="5430"/>
                  </a:moveTo>
                  <a:cubicBezTo>
                    <a:pt x="100323" y="6902"/>
                    <a:pt x="99742" y="8292"/>
                    <a:pt x="98716" y="9346"/>
                  </a:cubicBezTo>
                  <a:lnTo>
                    <a:pt x="54019" y="54043"/>
                  </a:lnTo>
                  <a:cubicBezTo>
                    <a:pt x="51926" y="56163"/>
                    <a:pt x="48505" y="56191"/>
                    <a:pt x="46380" y="54097"/>
                  </a:cubicBezTo>
                  <a:cubicBezTo>
                    <a:pt x="46361" y="54084"/>
                    <a:pt x="46341" y="54057"/>
                    <a:pt x="46322" y="54043"/>
                  </a:cubicBezTo>
                  <a:lnTo>
                    <a:pt x="1625" y="9346"/>
                  </a:lnTo>
                  <a:cubicBezTo>
                    <a:pt x="-539" y="7185"/>
                    <a:pt x="-539" y="3674"/>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2" name="任意多边形: 形状 61">
              <a:extLst>
                <a:ext uri="{FF2B5EF4-FFF2-40B4-BE49-F238E27FC236}">
                  <a16:creationId xmlns:a16="http://schemas.microsoft.com/office/drawing/2014/main" id="{546D9C06-967E-525A-0A87-9A6D0F19E976}"/>
                </a:ext>
              </a:extLst>
            </p:cNvPr>
            <p:cNvSpPr/>
            <p:nvPr/>
          </p:nvSpPr>
          <p:spPr>
            <a:xfrm rot="5400000" flipV="1">
              <a:off x="4150380" y="6440731"/>
              <a:ext cx="156265" cy="87306"/>
            </a:xfrm>
            <a:custGeom>
              <a:avLst/>
              <a:gdLst>
                <a:gd name="connsiteX0" fmla="*/ 156132 w 156265"/>
                <a:gd name="connsiteY0" fmla="*/ 8798 h 87306"/>
                <a:gd name="connsiteX1" fmla="*/ 153567 w 156265"/>
                <a:gd name="connsiteY1" fmla="*/ 14875 h 87306"/>
                <a:gd name="connsiteX2" fmla="*/ 83888 w 156265"/>
                <a:gd name="connsiteY2" fmla="*/ 84688 h 87306"/>
                <a:gd name="connsiteX3" fmla="*/ 71599 w 156265"/>
                <a:gd name="connsiteY3" fmla="*/ 84688 h 87306"/>
                <a:gd name="connsiteX4" fmla="*/ 1920 w 156265"/>
                <a:gd name="connsiteY4" fmla="*/ 14875 h 87306"/>
                <a:gd name="connsiteX5" fmla="*/ 3215 w 156265"/>
                <a:gd name="connsiteY5" fmla="*/ 2721 h 87306"/>
                <a:gd name="connsiteX6" fmla="*/ 14074 w 156265"/>
                <a:gd name="connsiteY6" fmla="*/ 2721 h 87306"/>
                <a:gd name="connsiteX7" fmla="*/ 77676 w 156265"/>
                <a:gd name="connsiteY7" fmla="*/ 66323 h 87306"/>
                <a:gd name="connsiteX8" fmla="*/ 141548 w 156265"/>
                <a:gd name="connsiteY8" fmla="*/ 2451 h 87306"/>
                <a:gd name="connsiteX9" fmla="*/ 153579 w 156265"/>
                <a:gd name="connsiteY9" fmla="*/ 2329 h 87306"/>
                <a:gd name="connsiteX10" fmla="*/ 153702 w 156265"/>
                <a:gd name="connsiteY10" fmla="*/ 2451 h 87306"/>
                <a:gd name="connsiteX11" fmla="*/ 156267 w 156265"/>
                <a:gd name="connsiteY11" fmla="*/ 8528 h 87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265" h="87306">
                  <a:moveTo>
                    <a:pt x="156132" y="8798"/>
                  </a:moveTo>
                  <a:cubicBezTo>
                    <a:pt x="156161" y="11094"/>
                    <a:pt x="155232" y="13295"/>
                    <a:pt x="153567" y="14875"/>
                  </a:cubicBezTo>
                  <a:lnTo>
                    <a:pt x="83888" y="84688"/>
                  </a:lnTo>
                  <a:cubicBezTo>
                    <a:pt x="80475" y="88037"/>
                    <a:pt x="75013" y="88037"/>
                    <a:pt x="71599" y="84688"/>
                  </a:cubicBezTo>
                  <a:lnTo>
                    <a:pt x="1920" y="14875"/>
                  </a:lnTo>
                  <a:cubicBezTo>
                    <a:pt x="-1077" y="11161"/>
                    <a:pt x="-498" y="5719"/>
                    <a:pt x="3215" y="2721"/>
                  </a:cubicBezTo>
                  <a:cubicBezTo>
                    <a:pt x="6383" y="169"/>
                    <a:pt x="10906" y="169"/>
                    <a:pt x="14074" y="2721"/>
                  </a:cubicBezTo>
                  <a:lnTo>
                    <a:pt x="77676" y="66323"/>
                  </a:lnTo>
                  <a:lnTo>
                    <a:pt x="141548" y="2451"/>
                  </a:lnTo>
                  <a:cubicBezTo>
                    <a:pt x="144836" y="-911"/>
                    <a:pt x="150223" y="-965"/>
                    <a:pt x="153579" y="2329"/>
                  </a:cubicBezTo>
                  <a:cubicBezTo>
                    <a:pt x="153621" y="2370"/>
                    <a:pt x="153661" y="2411"/>
                    <a:pt x="153702" y="2451"/>
                  </a:cubicBezTo>
                  <a:cubicBezTo>
                    <a:pt x="155365" y="4031"/>
                    <a:pt x="156296" y="6232"/>
                    <a:pt x="156267"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3" name="任意多边形: 形状 62">
              <a:extLst>
                <a:ext uri="{FF2B5EF4-FFF2-40B4-BE49-F238E27FC236}">
                  <a16:creationId xmlns:a16="http://schemas.microsoft.com/office/drawing/2014/main" id="{9B838071-3B2B-DE62-B2D2-29A71EB611FC}"/>
                </a:ext>
              </a:extLst>
            </p:cNvPr>
            <p:cNvSpPr/>
            <p:nvPr/>
          </p:nvSpPr>
          <p:spPr>
            <a:xfrm rot="5400000" flipV="1">
              <a:off x="4224416" y="6439958"/>
              <a:ext cx="157561" cy="87557"/>
            </a:xfrm>
            <a:custGeom>
              <a:avLst/>
              <a:gdLst>
                <a:gd name="connsiteX0" fmla="*/ 157428 w 157561"/>
                <a:gd name="connsiteY0" fmla="*/ 9049 h 87557"/>
                <a:gd name="connsiteX1" fmla="*/ 154862 w 157561"/>
                <a:gd name="connsiteY1" fmla="*/ 15125 h 87557"/>
                <a:gd name="connsiteX2" fmla="*/ 85183 w 157561"/>
                <a:gd name="connsiteY2" fmla="*/ 84939 h 87557"/>
                <a:gd name="connsiteX3" fmla="*/ 72895 w 157561"/>
                <a:gd name="connsiteY3" fmla="*/ 84939 h 87557"/>
                <a:gd name="connsiteX4" fmla="*/ 3216 w 157561"/>
                <a:gd name="connsiteY4" fmla="*/ 15261 h 87557"/>
                <a:gd name="connsiteX5" fmla="*/ 1921 w 157561"/>
                <a:gd name="connsiteY5" fmla="*/ 3107 h 87557"/>
                <a:gd name="connsiteX6" fmla="*/ 14074 w 157561"/>
                <a:gd name="connsiteY6" fmla="*/ 1811 h 87557"/>
                <a:gd name="connsiteX7" fmla="*/ 15369 w 157561"/>
                <a:gd name="connsiteY7" fmla="*/ 3107 h 87557"/>
                <a:gd name="connsiteX8" fmla="*/ 78972 w 157561"/>
                <a:gd name="connsiteY8" fmla="*/ 66709 h 87557"/>
                <a:gd name="connsiteX9" fmla="*/ 142844 w 157561"/>
                <a:gd name="connsiteY9" fmla="*/ 2972 h 87557"/>
                <a:gd name="connsiteX10" fmla="*/ 154874 w 157561"/>
                <a:gd name="connsiteY10" fmla="*/ 2851 h 87557"/>
                <a:gd name="connsiteX11" fmla="*/ 154997 w 157561"/>
                <a:gd name="connsiteY11" fmla="*/ 2972 h 87557"/>
                <a:gd name="connsiteX12" fmla="*/ 157563 w 157561"/>
                <a:gd name="connsiteY12" fmla="*/ 9049 h 87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561" h="87557">
                  <a:moveTo>
                    <a:pt x="157428" y="9049"/>
                  </a:moveTo>
                  <a:cubicBezTo>
                    <a:pt x="157456" y="11344"/>
                    <a:pt x="156527" y="13545"/>
                    <a:pt x="154862" y="15125"/>
                  </a:cubicBezTo>
                  <a:lnTo>
                    <a:pt x="85183" y="84939"/>
                  </a:lnTo>
                  <a:cubicBezTo>
                    <a:pt x="81771" y="88288"/>
                    <a:pt x="76309" y="88288"/>
                    <a:pt x="72895" y="84939"/>
                  </a:cubicBezTo>
                  <a:lnTo>
                    <a:pt x="3216" y="15261"/>
                  </a:lnTo>
                  <a:cubicBezTo>
                    <a:pt x="-498" y="12263"/>
                    <a:pt x="-1078" y="6821"/>
                    <a:pt x="1921" y="3107"/>
                  </a:cubicBezTo>
                  <a:cubicBezTo>
                    <a:pt x="4919" y="-606"/>
                    <a:pt x="10361" y="-1187"/>
                    <a:pt x="14074" y="1811"/>
                  </a:cubicBezTo>
                  <a:cubicBezTo>
                    <a:pt x="14551" y="2202"/>
                    <a:pt x="14984" y="2635"/>
                    <a:pt x="15369" y="3107"/>
                  </a:cubicBezTo>
                  <a:lnTo>
                    <a:pt x="78972" y="66709"/>
                  </a:lnTo>
                  <a:lnTo>
                    <a:pt x="142844" y="2972"/>
                  </a:lnTo>
                  <a:cubicBezTo>
                    <a:pt x="146132" y="-390"/>
                    <a:pt x="151519" y="-444"/>
                    <a:pt x="154874" y="2851"/>
                  </a:cubicBezTo>
                  <a:cubicBezTo>
                    <a:pt x="154916" y="2891"/>
                    <a:pt x="154957" y="2932"/>
                    <a:pt x="154997" y="2972"/>
                  </a:cubicBezTo>
                  <a:cubicBezTo>
                    <a:pt x="156661" y="4552"/>
                    <a:pt x="157591" y="6753"/>
                    <a:pt x="157563" y="9049"/>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4" name="任意多边形: 形状 63">
              <a:extLst>
                <a:ext uri="{FF2B5EF4-FFF2-40B4-BE49-F238E27FC236}">
                  <a16:creationId xmlns:a16="http://schemas.microsoft.com/office/drawing/2014/main" id="{ECB6E170-197C-B19C-30A0-22BE6578AFFE}"/>
                </a:ext>
              </a:extLst>
            </p:cNvPr>
            <p:cNvSpPr/>
            <p:nvPr/>
          </p:nvSpPr>
          <p:spPr>
            <a:xfrm rot="5400000" flipV="1">
              <a:off x="4300406" y="6440866"/>
              <a:ext cx="156265" cy="87036"/>
            </a:xfrm>
            <a:custGeom>
              <a:avLst/>
              <a:gdLst>
                <a:gd name="connsiteX0" fmla="*/ 156132 w 156265"/>
                <a:gd name="connsiteY0" fmla="*/ 8528 h 87036"/>
                <a:gd name="connsiteX1" fmla="*/ 153567 w 156265"/>
                <a:gd name="connsiteY1" fmla="*/ 14604 h 87036"/>
                <a:gd name="connsiteX2" fmla="*/ 83888 w 156265"/>
                <a:gd name="connsiteY2" fmla="*/ 84418 h 87036"/>
                <a:gd name="connsiteX3" fmla="*/ 71599 w 156265"/>
                <a:gd name="connsiteY3" fmla="*/ 84418 h 87036"/>
                <a:gd name="connsiteX4" fmla="*/ 1920 w 156265"/>
                <a:gd name="connsiteY4" fmla="*/ 14604 h 87036"/>
                <a:gd name="connsiteX5" fmla="*/ 3215 w 156265"/>
                <a:gd name="connsiteY5" fmla="*/ 2451 h 87036"/>
                <a:gd name="connsiteX6" fmla="*/ 14074 w 156265"/>
                <a:gd name="connsiteY6" fmla="*/ 2451 h 87036"/>
                <a:gd name="connsiteX7" fmla="*/ 77676 w 156265"/>
                <a:gd name="connsiteY7" fmla="*/ 66053 h 87036"/>
                <a:gd name="connsiteX8" fmla="*/ 141548 w 156265"/>
                <a:gd name="connsiteY8" fmla="*/ 2451 h 87036"/>
                <a:gd name="connsiteX9" fmla="*/ 153579 w 156265"/>
                <a:gd name="connsiteY9" fmla="*/ 2329 h 87036"/>
                <a:gd name="connsiteX10" fmla="*/ 153702 w 156265"/>
                <a:gd name="connsiteY10" fmla="*/ 2451 h 87036"/>
                <a:gd name="connsiteX11" fmla="*/ 156267 w 156265"/>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265" h="87036">
                  <a:moveTo>
                    <a:pt x="156132" y="8528"/>
                  </a:moveTo>
                  <a:cubicBezTo>
                    <a:pt x="156161" y="10823"/>
                    <a:pt x="155232" y="13025"/>
                    <a:pt x="153567" y="14604"/>
                  </a:cubicBezTo>
                  <a:lnTo>
                    <a:pt x="83888" y="84418"/>
                  </a:lnTo>
                  <a:cubicBezTo>
                    <a:pt x="80475" y="87767"/>
                    <a:pt x="75013" y="87767"/>
                    <a:pt x="71599" y="84418"/>
                  </a:cubicBezTo>
                  <a:lnTo>
                    <a:pt x="1920" y="14604"/>
                  </a:lnTo>
                  <a:cubicBezTo>
                    <a:pt x="-1077" y="10891"/>
                    <a:pt x="-498" y="5449"/>
                    <a:pt x="3215" y="2451"/>
                  </a:cubicBezTo>
                  <a:cubicBezTo>
                    <a:pt x="6383" y="-101"/>
                    <a:pt x="10906" y="-101"/>
                    <a:pt x="14074" y="2451"/>
                  </a:cubicBezTo>
                  <a:lnTo>
                    <a:pt x="77676" y="66053"/>
                  </a:lnTo>
                  <a:lnTo>
                    <a:pt x="141548" y="2451"/>
                  </a:lnTo>
                  <a:cubicBezTo>
                    <a:pt x="144836" y="-911"/>
                    <a:pt x="150223" y="-965"/>
                    <a:pt x="153579" y="2329"/>
                  </a:cubicBezTo>
                  <a:cubicBezTo>
                    <a:pt x="153621" y="2370"/>
                    <a:pt x="153661" y="2411"/>
                    <a:pt x="153702" y="2451"/>
                  </a:cubicBezTo>
                  <a:cubicBezTo>
                    <a:pt x="155365" y="4031"/>
                    <a:pt x="156296" y="6232"/>
                    <a:pt x="156267"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5" name="任意多边形: 形状 64">
              <a:extLst>
                <a:ext uri="{FF2B5EF4-FFF2-40B4-BE49-F238E27FC236}">
                  <a16:creationId xmlns:a16="http://schemas.microsoft.com/office/drawing/2014/main" id="{B184BD56-B018-790D-B395-716E7C5C0264}"/>
                </a:ext>
              </a:extLst>
            </p:cNvPr>
            <p:cNvSpPr/>
            <p:nvPr/>
          </p:nvSpPr>
          <p:spPr>
            <a:xfrm rot="5400000" flipV="1">
              <a:off x="4375621" y="6440866"/>
              <a:ext cx="156265" cy="87036"/>
            </a:xfrm>
            <a:custGeom>
              <a:avLst/>
              <a:gdLst>
                <a:gd name="connsiteX0" fmla="*/ 156132 w 156265"/>
                <a:gd name="connsiteY0" fmla="*/ 8528 h 87036"/>
                <a:gd name="connsiteX1" fmla="*/ 153567 w 156265"/>
                <a:gd name="connsiteY1" fmla="*/ 14604 h 87036"/>
                <a:gd name="connsiteX2" fmla="*/ 83888 w 156265"/>
                <a:gd name="connsiteY2" fmla="*/ 84418 h 87036"/>
                <a:gd name="connsiteX3" fmla="*/ 71599 w 156265"/>
                <a:gd name="connsiteY3" fmla="*/ 84418 h 87036"/>
                <a:gd name="connsiteX4" fmla="*/ 1920 w 156265"/>
                <a:gd name="connsiteY4" fmla="*/ 14604 h 87036"/>
                <a:gd name="connsiteX5" fmla="*/ 3215 w 156265"/>
                <a:gd name="connsiteY5" fmla="*/ 2451 h 87036"/>
                <a:gd name="connsiteX6" fmla="*/ 14074 w 156265"/>
                <a:gd name="connsiteY6" fmla="*/ 2451 h 87036"/>
                <a:gd name="connsiteX7" fmla="*/ 77676 w 156265"/>
                <a:gd name="connsiteY7" fmla="*/ 66053 h 87036"/>
                <a:gd name="connsiteX8" fmla="*/ 141548 w 156265"/>
                <a:gd name="connsiteY8" fmla="*/ 2451 h 87036"/>
                <a:gd name="connsiteX9" fmla="*/ 153579 w 156265"/>
                <a:gd name="connsiteY9" fmla="*/ 2329 h 87036"/>
                <a:gd name="connsiteX10" fmla="*/ 153702 w 156265"/>
                <a:gd name="connsiteY10" fmla="*/ 2451 h 87036"/>
                <a:gd name="connsiteX11" fmla="*/ 156267 w 156265"/>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265" h="87036">
                  <a:moveTo>
                    <a:pt x="156132" y="8528"/>
                  </a:moveTo>
                  <a:cubicBezTo>
                    <a:pt x="156161" y="10823"/>
                    <a:pt x="155232" y="13024"/>
                    <a:pt x="153567" y="14604"/>
                  </a:cubicBezTo>
                  <a:lnTo>
                    <a:pt x="83888" y="84418"/>
                  </a:lnTo>
                  <a:cubicBezTo>
                    <a:pt x="80475" y="87767"/>
                    <a:pt x="75013" y="87767"/>
                    <a:pt x="71599" y="84418"/>
                  </a:cubicBezTo>
                  <a:lnTo>
                    <a:pt x="1920" y="14604"/>
                  </a:lnTo>
                  <a:cubicBezTo>
                    <a:pt x="-1077" y="10891"/>
                    <a:pt x="-498" y="5449"/>
                    <a:pt x="3215" y="2451"/>
                  </a:cubicBezTo>
                  <a:cubicBezTo>
                    <a:pt x="6383" y="-101"/>
                    <a:pt x="10906" y="-101"/>
                    <a:pt x="14074" y="2451"/>
                  </a:cubicBezTo>
                  <a:lnTo>
                    <a:pt x="77676" y="66053"/>
                  </a:lnTo>
                  <a:lnTo>
                    <a:pt x="141548" y="2451"/>
                  </a:lnTo>
                  <a:cubicBezTo>
                    <a:pt x="144836" y="-911"/>
                    <a:pt x="150223" y="-965"/>
                    <a:pt x="153579" y="2329"/>
                  </a:cubicBezTo>
                  <a:cubicBezTo>
                    <a:pt x="153621" y="2370"/>
                    <a:pt x="153661" y="2411"/>
                    <a:pt x="153702" y="2451"/>
                  </a:cubicBezTo>
                  <a:cubicBezTo>
                    <a:pt x="155365" y="4031"/>
                    <a:pt x="156296" y="6232"/>
                    <a:pt x="156267"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6" name="任意多边形: 形状 65">
              <a:extLst>
                <a:ext uri="{FF2B5EF4-FFF2-40B4-BE49-F238E27FC236}">
                  <a16:creationId xmlns:a16="http://schemas.microsoft.com/office/drawing/2014/main" id="{CB0321C0-6C00-F9CC-B23A-73A9FDF36C07}"/>
                </a:ext>
              </a:extLst>
            </p:cNvPr>
            <p:cNvSpPr/>
            <p:nvPr/>
          </p:nvSpPr>
          <p:spPr>
            <a:xfrm rot="5400000" flipV="1">
              <a:off x="4450702" y="6440866"/>
              <a:ext cx="156265" cy="87036"/>
            </a:xfrm>
            <a:custGeom>
              <a:avLst/>
              <a:gdLst>
                <a:gd name="connsiteX0" fmla="*/ 156132 w 156265"/>
                <a:gd name="connsiteY0" fmla="*/ 8528 h 87036"/>
                <a:gd name="connsiteX1" fmla="*/ 153567 w 156265"/>
                <a:gd name="connsiteY1" fmla="*/ 14604 h 87036"/>
                <a:gd name="connsiteX2" fmla="*/ 83888 w 156265"/>
                <a:gd name="connsiteY2" fmla="*/ 84418 h 87036"/>
                <a:gd name="connsiteX3" fmla="*/ 71599 w 156265"/>
                <a:gd name="connsiteY3" fmla="*/ 84418 h 87036"/>
                <a:gd name="connsiteX4" fmla="*/ 1920 w 156265"/>
                <a:gd name="connsiteY4" fmla="*/ 14604 h 87036"/>
                <a:gd name="connsiteX5" fmla="*/ 3215 w 156265"/>
                <a:gd name="connsiteY5" fmla="*/ 2451 h 87036"/>
                <a:gd name="connsiteX6" fmla="*/ 14074 w 156265"/>
                <a:gd name="connsiteY6" fmla="*/ 2451 h 87036"/>
                <a:gd name="connsiteX7" fmla="*/ 77676 w 156265"/>
                <a:gd name="connsiteY7" fmla="*/ 66053 h 87036"/>
                <a:gd name="connsiteX8" fmla="*/ 141548 w 156265"/>
                <a:gd name="connsiteY8" fmla="*/ 2451 h 87036"/>
                <a:gd name="connsiteX9" fmla="*/ 153579 w 156265"/>
                <a:gd name="connsiteY9" fmla="*/ 2329 h 87036"/>
                <a:gd name="connsiteX10" fmla="*/ 153702 w 156265"/>
                <a:gd name="connsiteY10" fmla="*/ 2451 h 87036"/>
                <a:gd name="connsiteX11" fmla="*/ 156267 w 156265"/>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265" h="87036">
                  <a:moveTo>
                    <a:pt x="156132" y="8528"/>
                  </a:moveTo>
                  <a:cubicBezTo>
                    <a:pt x="156161" y="10823"/>
                    <a:pt x="155232" y="13024"/>
                    <a:pt x="153567" y="14604"/>
                  </a:cubicBezTo>
                  <a:lnTo>
                    <a:pt x="83888" y="84418"/>
                  </a:lnTo>
                  <a:cubicBezTo>
                    <a:pt x="80475" y="87767"/>
                    <a:pt x="75013" y="87767"/>
                    <a:pt x="71599" y="84418"/>
                  </a:cubicBezTo>
                  <a:lnTo>
                    <a:pt x="1920" y="14604"/>
                  </a:lnTo>
                  <a:cubicBezTo>
                    <a:pt x="-1077" y="10891"/>
                    <a:pt x="-498" y="5449"/>
                    <a:pt x="3215" y="2451"/>
                  </a:cubicBezTo>
                  <a:cubicBezTo>
                    <a:pt x="6383" y="-101"/>
                    <a:pt x="10906" y="-101"/>
                    <a:pt x="14074" y="2451"/>
                  </a:cubicBezTo>
                  <a:lnTo>
                    <a:pt x="77676" y="66053"/>
                  </a:lnTo>
                  <a:lnTo>
                    <a:pt x="141548" y="2451"/>
                  </a:lnTo>
                  <a:cubicBezTo>
                    <a:pt x="144836" y="-911"/>
                    <a:pt x="150223" y="-965"/>
                    <a:pt x="153579" y="2329"/>
                  </a:cubicBezTo>
                  <a:cubicBezTo>
                    <a:pt x="153621" y="2370"/>
                    <a:pt x="153661" y="2411"/>
                    <a:pt x="153702" y="2451"/>
                  </a:cubicBezTo>
                  <a:cubicBezTo>
                    <a:pt x="155365" y="4031"/>
                    <a:pt x="156296" y="6232"/>
                    <a:pt x="156267"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7" name="任意多边形: 形状 66">
              <a:extLst>
                <a:ext uri="{FF2B5EF4-FFF2-40B4-BE49-F238E27FC236}">
                  <a16:creationId xmlns:a16="http://schemas.microsoft.com/office/drawing/2014/main" id="{A250E530-6A3C-5116-D2E0-C6DBCD22A9BE}"/>
                </a:ext>
              </a:extLst>
            </p:cNvPr>
            <p:cNvSpPr/>
            <p:nvPr/>
          </p:nvSpPr>
          <p:spPr>
            <a:xfrm rot="5400000" flipV="1">
              <a:off x="4518497" y="6442359"/>
              <a:ext cx="156791" cy="87036"/>
            </a:xfrm>
            <a:custGeom>
              <a:avLst/>
              <a:gdLst>
                <a:gd name="connsiteX0" fmla="*/ 156793 w 156791"/>
                <a:gd name="connsiteY0" fmla="*/ 8528 h 87036"/>
                <a:gd name="connsiteX1" fmla="*/ 154227 w 156791"/>
                <a:gd name="connsiteY1" fmla="*/ 14604 h 87036"/>
                <a:gd name="connsiteX2" fmla="*/ 84548 w 156791"/>
                <a:gd name="connsiteY2" fmla="*/ 84418 h 87036"/>
                <a:gd name="connsiteX3" fmla="*/ 72260 w 156791"/>
                <a:gd name="connsiteY3" fmla="*/ 84418 h 87036"/>
                <a:gd name="connsiteX4" fmla="*/ 2446 w 156791"/>
                <a:gd name="connsiteY4" fmla="*/ 14604 h 87036"/>
                <a:gd name="connsiteX5" fmla="*/ 2446 w 156791"/>
                <a:gd name="connsiteY5" fmla="*/ 2451 h 87036"/>
                <a:gd name="connsiteX6" fmla="*/ 14734 w 156791"/>
                <a:gd name="connsiteY6" fmla="*/ 2451 h 87036"/>
                <a:gd name="connsiteX7" fmla="*/ 78337 w 156791"/>
                <a:gd name="connsiteY7" fmla="*/ 66054 h 87036"/>
                <a:gd name="connsiteX8" fmla="*/ 142074 w 156791"/>
                <a:gd name="connsiteY8" fmla="*/ 2451 h 87036"/>
                <a:gd name="connsiteX9" fmla="*/ 154104 w 156791"/>
                <a:gd name="connsiteY9" fmla="*/ 2330 h 87036"/>
                <a:gd name="connsiteX10" fmla="*/ 154227 w 156791"/>
                <a:gd name="connsiteY10" fmla="*/ 2451 h 87036"/>
                <a:gd name="connsiteX11" fmla="*/ 156793 w 156791"/>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791" h="87036">
                  <a:moveTo>
                    <a:pt x="156793" y="8528"/>
                  </a:moveTo>
                  <a:cubicBezTo>
                    <a:pt x="156821" y="10823"/>
                    <a:pt x="155892" y="13024"/>
                    <a:pt x="154227" y="14604"/>
                  </a:cubicBezTo>
                  <a:lnTo>
                    <a:pt x="84548" y="84418"/>
                  </a:lnTo>
                  <a:cubicBezTo>
                    <a:pt x="81136" y="87767"/>
                    <a:pt x="75674" y="87767"/>
                    <a:pt x="72260" y="84418"/>
                  </a:cubicBezTo>
                  <a:lnTo>
                    <a:pt x="2446" y="14604"/>
                  </a:lnTo>
                  <a:cubicBezTo>
                    <a:pt x="-812" y="11215"/>
                    <a:pt x="-812" y="5854"/>
                    <a:pt x="2446" y="2451"/>
                  </a:cubicBezTo>
                  <a:cubicBezTo>
                    <a:pt x="5859" y="-898"/>
                    <a:pt x="11322" y="-898"/>
                    <a:pt x="14734" y="2451"/>
                  </a:cubicBezTo>
                  <a:lnTo>
                    <a:pt x="78337" y="66054"/>
                  </a:lnTo>
                  <a:lnTo>
                    <a:pt x="142074" y="2451"/>
                  </a:lnTo>
                  <a:cubicBezTo>
                    <a:pt x="145362" y="-911"/>
                    <a:pt x="150749" y="-966"/>
                    <a:pt x="154104" y="2330"/>
                  </a:cubicBezTo>
                  <a:cubicBezTo>
                    <a:pt x="154146" y="2370"/>
                    <a:pt x="154187" y="2410"/>
                    <a:pt x="154227" y="2451"/>
                  </a:cubicBezTo>
                  <a:cubicBezTo>
                    <a:pt x="155891" y="4031"/>
                    <a:pt x="156821" y="6232"/>
                    <a:pt x="156793"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8" name="任意多边形: 形状 67">
              <a:extLst>
                <a:ext uri="{FF2B5EF4-FFF2-40B4-BE49-F238E27FC236}">
                  <a16:creationId xmlns:a16="http://schemas.microsoft.com/office/drawing/2014/main" id="{7370BD2B-008C-983F-73E4-03EB1C65871E}"/>
                </a:ext>
              </a:extLst>
            </p:cNvPr>
            <p:cNvSpPr/>
            <p:nvPr/>
          </p:nvSpPr>
          <p:spPr>
            <a:xfrm rot="5400000" flipV="1">
              <a:off x="4593577" y="6442359"/>
              <a:ext cx="156791" cy="87036"/>
            </a:xfrm>
            <a:custGeom>
              <a:avLst/>
              <a:gdLst>
                <a:gd name="connsiteX0" fmla="*/ 156793 w 156791"/>
                <a:gd name="connsiteY0" fmla="*/ 8528 h 87036"/>
                <a:gd name="connsiteX1" fmla="*/ 154227 w 156791"/>
                <a:gd name="connsiteY1" fmla="*/ 14605 h 87036"/>
                <a:gd name="connsiteX2" fmla="*/ 84548 w 156791"/>
                <a:gd name="connsiteY2" fmla="*/ 84419 h 87036"/>
                <a:gd name="connsiteX3" fmla="*/ 72260 w 156791"/>
                <a:gd name="connsiteY3" fmla="*/ 84419 h 87036"/>
                <a:gd name="connsiteX4" fmla="*/ 2446 w 156791"/>
                <a:gd name="connsiteY4" fmla="*/ 14605 h 87036"/>
                <a:gd name="connsiteX5" fmla="*/ 2446 w 156791"/>
                <a:gd name="connsiteY5" fmla="*/ 2451 h 87036"/>
                <a:gd name="connsiteX6" fmla="*/ 14734 w 156791"/>
                <a:gd name="connsiteY6" fmla="*/ 2451 h 87036"/>
                <a:gd name="connsiteX7" fmla="*/ 78337 w 156791"/>
                <a:gd name="connsiteY7" fmla="*/ 66054 h 87036"/>
                <a:gd name="connsiteX8" fmla="*/ 142074 w 156791"/>
                <a:gd name="connsiteY8" fmla="*/ 2451 h 87036"/>
                <a:gd name="connsiteX9" fmla="*/ 154104 w 156791"/>
                <a:gd name="connsiteY9" fmla="*/ 2329 h 87036"/>
                <a:gd name="connsiteX10" fmla="*/ 154227 w 156791"/>
                <a:gd name="connsiteY10" fmla="*/ 2451 h 87036"/>
                <a:gd name="connsiteX11" fmla="*/ 156793 w 156791"/>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791" h="87036">
                  <a:moveTo>
                    <a:pt x="156793" y="8528"/>
                  </a:moveTo>
                  <a:cubicBezTo>
                    <a:pt x="156821" y="10823"/>
                    <a:pt x="155892" y="13025"/>
                    <a:pt x="154227" y="14605"/>
                  </a:cubicBezTo>
                  <a:lnTo>
                    <a:pt x="84548" y="84419"/>
                  </a:lnTo>
                  <a:cubicBezTo>
                    <a:pt x="81136" y="87767"/>
                    <a:pt x="75674" y="87767"/>
                    <a:pt x="72260" y="84419"/>
                  </a:cubicBezTo>
                  <a:lnTo>
                    <a:pt x="2446" y="14605"/>
                  </a:lnTo>
                  <a:cubicBezTo>
                    <a:pt x="-812" y="11215"/>
                    <a:pt x="-812" y="5854"/>
                    <a:pt x="2446" y="2451"/>
                  </a:cubicBezTo>
                  <a:cubicBezTo>
                    <a:pt x="5859" y="-898"/>
                    <a:pt x="11322" y="-898"/>
                    <a:pt x="14734" y="2451"/>
                  </a:cubicBezTo>
                  <a:lnTo>
                    <a:pt x="78337" y="66054"/>
                  </a:lnTo>
                  <a:lnTo>
                    <a:pt x="142074" y="2451"/>
                  </a:lnTo>
                  <a:cubicBezTo>
                    <a:pt x="145362" y="-912"/>
                    <a:pt x="150749" y="-965"/>
                    <a:pt x="154104" y="2329"/>
                  </a:cubicBezTo>
                  <a:cubicBezTo>
                    <a:pt x="154146" y="2370"/>
                    <a:pt x="154187" y="2411"/>
                    <a:pt x="154227" y="2451"/>
                  </a:cubicBezTo>
                  <a:cubicBezTo>
                    <a:pt x="155891" y="4031"/>
                    <a:pt x="156821" y="6232"/>
                    <a:pt x="156793"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9" name="任意多边形: 形状 68">
              <a:extLst>
                <a:ext uri="{FF2B5EF4-FFF2-40B4-BE49-F238E27FC236}">
                  <a16:creationId xmlns:a16="http://schemas.microsoft.com/office/drawing/2014/main" id="{727A9F5A-F71A-F0B9-6621-04E8DEF27DB1}"/>
                </a:ext>
              </a:extLst>
            </p:cNvPr>
            <p:cNvSpPr/>
            <p:nvPr/>
          </p:nvSpPr>
          <p:spPr>
            <a:xfrm rot="5400000" flipV="1">
              <a:off x="4668546" y="6442382"/>
              <a:ext cx="156791" cy="86990"/>
            </a:xfrm>
            <a:custGeom>
              <a:avLst/>
              <a:gdLst>
                <a:gd name="connsiteX0" fmla="*/ 156793 w 156791"/>
                <a:gd name="connsiteY0" fmla="*/ 8752 h 86990"/>
                <a:gd name="connsiteX1" fmla="*/ 154227 w 156791"/>
                <a:gd name="connsiteY1" fmla="*/ 14828 h 86990"/>
                <a:gd name="connsiteX2" fmla="*/ 84548 w 156791"/>
                <a:gd name="connsiteY2" fmla="*/ 84372 h 86990"/>
                <a:gd name="connsiteX3" fmla="*/ 72260 w 156791"/>
                <a:gd name="connsiteY3" fmla="*/ 84372 h 86990"/>
                <a:gd name="connsiteX4" fmla="*/ 2446 w 156791"/>
                <a:gd name="connsiteY4" fmla="*/ 14559 h 86990"/>
                <a:gd name="connsiteX5" fmla="*/ 2446 w 156791"/>
                <a:gd name="connsiteY5" fmla="*/ 2405 h 86990"/>
                <a:gd name="connsiteX6" fmla="*/ 14734 w 156791"/>
                <a:gd name="connsiteY6" fmla="*/ 2405 h 86990"/>
                <a:gd name="connsiteX7" fmla="*/ 78337 w 156791"/>
                <a:gd name="connsiteY7" fmla="*/ 66007 h 86990"/>
                <a:gd name="connsiteX8" fmla="*/ 142074 w 156791"/>
                <a:gd name="connsiteY8" fmla="*/ 3350 h 86990"/>
                <a:gd name="connsiteX9" fmla="*/ 154104 w 156791"/>
                <a:gd name="connsiteY9" fmla="*/ 3229 h 86990"/>
                <a:gd name="connsiteX10" fmla="*/ 154227 w 156791"/>
                <a:gd name="connsiteY10" fmla="*/ 3350 h 86990"/>
                <a:gd name="connsiteX11" fmla="*/ 156793 w 156791"/>
                <a:gd name="connsiteY11" fmla="*/ 9427 h 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791" h="86990">
                  <a:moveTo>
                    <a:pt x="156793" y="8752"/>
                  </a:moveTo>
                  <a:cubicBezTo>
                    <a:pt x="156821" y="11047"/>
                    <a:pt x="155892" y="13248"/>
                    <a:pt x="154227" y="14828"/>
                  </a:cubicBezTo>
                  <a:lnTo>
                    <a:pt x="84548" y="84372"/>
                  </a:lnTo>
                  <a:cubicBezTo>
                    <a:pt x="81136" y="87721"/>
                    <a:pt x="75674" y="87721"/>
                    <a:pt x="72260" y="84372"/>
                  </a:cubicBezTo>
                  <a:lnTo>
                    <a:pt x="2446" y="14559"/>
                  </a:lnTo>
                  <a:cubicBezTo>
                    <a:pt x="-812" y="11169"/>
                    <a:pt x="-812" y="5808"/>
                    <a:pt x="2446" y="2405"/>
                  </a:cubicBezTo>
                  <a:cubicBezTo>
                    <a:pt x="5859" y="-944"/>
                    <a:pt x="11322" y="-944"/>
                    <a:pt x="14734" y="2405"/>
                  </a:cubicBezTo>
                  <a:lnTo>
                    <a:pt x="78337" y="66007"/>
                  </a:lnTo>
                  <a:lnTo>
                    <a:pt x="142074" y="3350"/>
                  </a:lnTo>
                  <a:cubicBezTo>
                    <a:pt x="145362" y="-12"/>
                    <a:pt x="150749" y="-66"/>
                    <a:pt x="154104" y="3229"/>
                  </a:cubicBezTo>
                  <a:cubicBezTo>
                    <a:pt x="154146" y="3269"/>
                    <a:pt x="154187" y="3310"/>
                    <a:pt x="154227" y="3350"/>
                  </a:cubicBezTo>
                  <a:cubicBezTo>
                    <a:pt x="155891" y="4930"/>
                    <a:pt x="156821" y="7132"/>
                    <a:pt x="156793" y="9427"/>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70" name="任意多边形: 形状 69">
              <a:extLst>
                <a:ext uri="{FF2B5EF4-FFF2-40B4-BE49-F238E27FC236}">
                  <a16:creationId xmlns:a16="http://schemas.microsoft.com/office/drawing/2014/main" id="{D108A546-D822-BD02-3E07-F7A2C1D089EE}"/>
                </a:ext>
              </a:extLst>
            </p:cNvPr>
            <p:cNvSpPr/>
            <p:nvPr/>
          </p:nvSpPr>
          <p:spPr>
            <a:xfrm rot="5400000" flipV="1">
              <a:off x="4744413" y="6442359"/>
              <a:ext cx="156791" cy="87036"/>
            </a:xfrm>
            <a:custGeom>
              <a:avLst/>
              <a:gdLst>
                <a:gd name="connsiteX0" fmla="*/ 156793 w 156791"/>
                <a:gd name="connsiteY0" fmla="*/ 8528 h 87036"/>
                <a:gd name="connsiteX1" fmla="*/ 154227 w 156791"/>
                <a:gd name="connsiteY1" fmla="*/ 14604 h 87036"/>
                <a:gd name="connsiteX2" fmla="*/ 84548 w 156791"/>
                <a:gd name="connsiteY2" fmla="*/ 84418 h 87036"/>
                <a:gd name="connsiteX3" fmla="*/ 72260 w 156791"/>
                <a:gd name="connsiteY3" fmla="*/ 84418 h 87036"/>
                <a:gd name="connsiteX4" fmla="*/ 2446 w 156791"/>
                <a:gd name="connsiteY4" fmla="*/ 14604 h 87036"/>
                <a:gd name="connsiteX5" fmla="*/ 2446 w 156791"/>
                <a:gd name="connsiteY5" fmla="*/ 2451 h 87036"/>
                <a:gd name="connsiteX6" fmla="*/ 14734 w 156791"/>
                <a:gd name="connsiteY6" fmla="*/ 2451 h 87036"/>
                <a:gd name="connsiteX7" fmla="*/ 78337 w 156791"/>
                <a:gd name="connsiteY7" fmla="*/ 66053 h 87036"/>
                <a:gd name="connsiteX8" fmla="*/ 142074 w 156791"/>
                <a:gd name="connsiteY8" fmla="*/ 2451 h 87036"/>
                <a:gd name="connsiteX9" fmla="*/ 154104 w 156791"/>
                <a:gd name="connsiteY9" fmla="*/ 2330 h 87036"/>
                <a:gd name="connsiteX10" fmla="*/ 154227 w 156791"/>
                <a:gd name="connsiteY10" fmla="*/ 2451 h 87036"/>
                <a:gd name="connsiteX11" fmla="*/ 156793 w 156791"/>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791" h="87036">
                  <a:moveTo>
                    <a:pt x="156793" y="8528"/>
                  </a:moveTo>
                  <a:cubicBezTo>
                    <a:pt x="156821" y="10823"/>
                    <a:pt x="155892" y="13024"/>
                    <a:pt x="154227" y="14604"/>
                  </a:cubicBezTo>
                  <a:lnTo>
                    <a:pt x="84548" y="84418"/>
                  </a:lnTo>
                  <a:cubicBezTo>
                    <a:pt x="81136" y="87767"/>
                    <a:pt x="75674" y="87767"/>
                    <a:pt x="72260" y="84418"/>
                  </a:cubicBezTo>
                  <a:lnTo>
                    <a:pt x="2446" y="14604"/>
                  </a:lnTo>
                  <a:cubicBezTo>
                    <a:pt x="-812" y="11214"/>
                    <a:pt x="-812" y="5854"/>
                    <a:pt x="2446" y="2451"/>
                  </a:cubicBezTo>
                  <a:cubicBezTo>
                    <a:pt x="5859" y="-898"/>
                    <a:pt x="11322" y="-898"/>
                    <a:pt x="14734" y="2451"/>
                  </a:cubicBezTo>
                  <a:lnTo>
                    <a:pt x="78337" y="66053"/>
                  </a:lnTo>
                  <a:lnTo>
                    <a:pt x="142074" y="2451"/>
                  </a:lnTo>
                  <a:cubicBezTo>
                    <a:pt x="145362" y="-911"/>
                    <a:pt x="150749" y="-966"/>
                    <a:pt x="154104" y="2330"/>
                  </a:cubicBezTo>
                  <a:cubicBezTo>
                    <a:pt x="154146" y="2370"/>
                    <a:pt x="154187" y="2410"/>
                    <a:pt x="154227" y="2451"/>
                  </a:cubicBezTo>
                  <a:cubicBezTo>
                    <a:pt x="155891" y="4031"/>
                    <a:pt x="156821" y="6232"/>
                    <a:pt x="156793"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71" name="任意多边形: 形状 70">
              <a:extLst>
                <a:ext uri="{FF2B5EF4-FFF2-40B4-BE49-F238E27FC236}">
                  <a16:creationId xmlns:a16="http://schemas.microsoft.com/office/drawing/2014/main" id="{1F068B66-B989-B826-E3B4-7026360A58E2}"/>
                </a:ext>
              </a:extLst>
            </p:cNvPr>
            <p:cNvSpPr/>
            <p:nvPr/>
          </p:nvSpPr>
          <p:spPr>
            <a:xfrm rot="5400000" flipV="1">
              <a:off x="4819358" y="6442359"/>
              <a:ext cx="156792" cy="87036"/>
            </a:xfrm>
            <a:custGeom>
              <a:avLst/>
              <a:gdLst>
                <a:gd name="connsiteX0" fmla="*/ 156793 w 156792"/>
                <a:gd name="connsiteY0" fmla="*/ 8123 h 87036"/>
                <a:gd name="connsiteX1" fmla="*/ 153822 w 156792"/>
                <a:gd name="connsiteY1" fmla="*/ 14604 h 87036"/>
                <a:gd name="connsiteX2" fmla="*/ 84143 w 156792"/>
                <a:gd name="connsiteY2" fmla="*/ 84418 h 87036"/>
                <a:gd name="connsiteX3" fmla="*/ 71855 w 156792"/>
                <a:gd name="connsiteY3" fmla="*/ 84418 h 87036"/>
                <a:gd name="connsiteX4" fmla="*/ 2446 w 156792"/>
                <a:gd name="connsiteY4" fmla="*/ 14604 h 87036"/>
                <a:gd name="connsiteX5" fmla="*/ 2446 w 156792"/>
                <a:gd name="connsiteY5" fmla="*/ 2451 h 87036"/>
                <a:gd name="connsiteX6" fmla="*/ 14734 w 156792"/>
                <a:gd name="connsiteY6" fmla="*/ 2451 h 87036"/>
                <a:gd name="connsiteX7" fmla="*/ 78337 w 156792"/>
                <a:gd name="connsiteY7" fmla="*/ 66053 h 87036"/>
                <a:gd name="connsiteX8" fmla="*/ 142074 w 156792"/>
                <a:gd name="connsiteY8" fmla="*/ 2451 h 87036"/>
                <a:gd name="connsiteX9" fmla="*/ 154104 w 156792"/>
                <a:gd name="connsiteY9" fmla="*/ 2330 h 87036"/>
                <a:gd name="connsiteX10" fmla="*/ 154227 w 156792"/>
                <a:gd name="connsiteY10" fmla="*/ 2451 h 87036"/>
                <a:gd name="connsiteX11" fmla="*/ 156793 w 156792"/>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792" h="87036">
                  <a:moveTo>
                    <a:pt x="156793" y="8123"/>
                  </a:moveTo>
                  <a:cubicBezTo>
                    <a:pt x="156838" y="10621"/>
                    <a:pt x="155745" y="13011"/>
                    <a:pt x="153822" y="14604"/>
                  </a:cubicBezTo>
                  <a:lnTo>
                    <a:pt x="84143" y="84418"/>
                  </a:lnTo>
                  <a:cubicBezTo>
                    <a:pt x="80729" y="87768"/>
                    <a:pt x="75267" y="87768"/>
                    <a:pt x="71855" y="84418"/>
                  </a:cubicBezTo>
                  <a:lnTo>
                    <a:pt x="2446" y="14604"/>
                  </a:lnTo>
                  <a:cubicBezTo>
                    <a:pt x="-812" y="11215"/>
                    <a:pt x="-812" y="5854"/>
                    <a:pt x="2446" y="2451"/>
                  </a:cubicBezTo>
                  <a:cubicBezTo>
                    <a:pt x="5859" y="-898"/>
                    <a:pt x="11322" y="-898"/>
                    <a:pt x="14734" y="2451"/>
                  </a:cubicBezTo>
                  <a:lnTo>
                    <a:pt x="78337" y="66053"/>
                  </a:lnTo>
                  <a:lnTo>
                    <a:pt x="142074" y="2451"/>
                  </a:lnTo>
                  <a:cubicBezTo>
                    <a:pt x="145362" y="-911"/>
                    <a:pt x="150749" y="-966"/>
                    <a:pt x="154104" y="2330"/>
                  </a:cubicBezTo>
                  <a:cubicBezTo>
                    <a:pt x="154146" y="2370"/>
                    <a:pt x="154187" y="2410"/>
                    <a:pt x="154227" y="2451"/>
                  </a:cubicBezTo>
                  <a:cubicBezTo>
                    <a:pt x="155891" y="4031"/>
                    <a:pt x="156821" y="6232"/>
                    <a:pt x="156793" y="8528"/>
                  </a:cubicBezTo>
                </a:path>
              </a:pathLst>
            </a:custGeom>
            <a:solidFill>
              <a:schemeClr val="accent2">
                <a:alpha val="20000"/>
              </a:schemeClr>
            </a:solidFill>
            <a:ln w="13459" cap="flat">
              <a:noFill/>
              <a:prstDash val="solid"/>
              <a:miter/>
            </a:ln>
          </p:spPr>
          <p:txBody>
            <a:bodyPr rtlCol="0" anchor="ctr"/>
            <a:lstStyle/>
            <a:p>
              <a:endParaRPr lang="zh-CN" altLang="en-US"/>
            </a:p>
          </p:txBody>
        </p:sp>
      </p:grpSp>
      <p:pic>
        <p:nvPicPr>
          <p:cNvPr id="14" name="图形 13">
            <a:extLst>
              <a:ext uri="{FF2B5EF4-FFF2-40B4-BE49-F238E27FC236}">
                <a16:creationId xmlns:a16="http://schemas.microsoft.com/office/drawing/2014/main" id="{3007C9DB-8D98-F330-DB0A-9B0FD5B576AC}"/>
              </a:ext>
            </a:extLst>
          </p:cNvPr>
          <p:cNvPicPr>
            <a:picLocks noChangeAspect="1"/>
          </p:cNvPicPr>
          <p:nvPr userDrawn="1"/>
        </p:nvPicPr>
        <p:blipFill>
          <a:blip r:embed="rId6">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rot="16200000" flipH="1">
            <a:off x="3427038" y="2149"/>
            <a:ext cx="1500798" cy="8107571"/>
          </a:xfrm>
          <a:prstGeom prst="rect">
            <a:avLst/>
          </a:prstGeom>
        </p:spPr>
      </p:pic>
      <p:sp>
        <p:nvSpPr>
          <p:cNvPr id="72" name="文本占位符 71">
            <a:extLst>
              <a:ext uri="{FF2B5EF4-FFF2-40B4-BE49-F238E27FC236}">
                <a16:creationId xmlns:a16="http://schemas.microsoft.com/office/drawing/2014/main" id="{78E4A7D8-A3A7-0A94-2D94-62786120520A}"/>
              </a:ext>
            </a:extLst>
          </p:cNvPr>
          <p:cNvSpPr>
            <a:spLocks noGrp="1"/>
          </p:cNvSpPr>
          <p:nvPr>
            <p:ph type="body" sz="quarter" idx="17" hasCustomPrompt="1"/>
          </p:nvPr>
        </p:nvSpPr>
        <p:spPr>
          <a:xfrm>
            <a:off x="1012978" y="2338235"/>
            <a:ext cx="3472337" cy="830997"/>
          </a:xfrm>
          <a:prstGeom prst="rect">
            <a:avLst/>
          </a:prstGeom>
          <a:effectLst/>
        </p:spPr>
        <p:txBody>
          <a:bodyPr wrap="square" lIns="0" tIns="0" rIns="0" bIns="0">
            <a:spAutoFit/>
          </a:bodyPr>
          <a:lstStyle>
            <a:lvl1pPr marL="0" indent="0">
              <a:buNone/>
              <a:defRPr lang="zh-CN" altLang="en-US" sz="6000" b="1" spc="600">
                <a:gradFill flip="none" rotWithShape="1">
                  <a:gsLst>
                    <a:gs pos="100000">
                      <a:schemeClr val="accent1">
                        <a:lumMod val="100000"/>
                      </a:schemeClr>
                    </a:gs>
                    <a:gs pos="55000">
                      <a:schemeClr val="accent3"/>
                    </a:gs>
                    <a:gs pos="0">
                      <a:schemeClr val="accent2">
                        <a:lumMod val="100000"/>
                      </a:schemeClr>
                    </a:gs>
                  </a:gsLst>
                  <a:lin ang="2700000" scaled="1"/>
                  <a:tileRect/>
                </a:gradFill>
                <a:latin typeface="+mj-ea"/>
                <a:ea typeface="+mj-ea"/>
                <a:cs typeface="微软雅黑 Light" panose="020B0502040204020203" pitchFamily="34" charset="-122"/>
              </a:defRPr>
            </a:lvl1pPr>
          </a:lstStyle>
          <a:p>
            <a:pPr marL="228600" lvl="0" indent="-228600"/>
            <a:r>
              <a:rPr lang="zh-CN" altLang="en-US"/>
              <a:t>谢谢观看</a:t>
            </a:r>
          </a:p>
        </p:txBody>
      </p:sp>
      <p:sp>
        <p:nvSpPr>
          <p:cNvPr id="73" name="文本占位符 72">
            <a:extLst>
              <a:ext uri="{FF2B5EF4-FFF2-40B4-BE49-F238E27FC236}">
                <a16:creationId xmlns:a16="http://schemas.microsoft.com/office/drawing/2014/main" id="{3DCF7DA2-12BD-320D-DF78-1B51DB8FCF9A}"/>
              </a:ext>
            </a:extLst>
          </p:cNvPr>
          <p:cNvSpPr>
            <a:spLocks noGrp="1"/>
          </p:cNvSpPr>
          <p:nvPr>
            <p:ph type="body" sz="quarter" idx="18" hasCustomPrompt="1"/>
          </p:nvPr>
        </p:nvSpPr>
        <p:spPr>
          <a:xfrm>
            <a:off x="1012978" y="1920071"/>
            <a:ext cx="2291268" cy="216791"/>
          </a:xfrm>
          <a:prstGeom prst="rect">
            <a:avLst/>
          </a:prstGeom>
        </p:spPr>
        <p:txBody>
          <a:bodyPr vert="horz" wrap="none" lIns="0" tIns="0" rIns="0" bIns="0" anchor="t" anchorCtr="0">
            <a:spAutoFit/>
          </a:bodyPr>
          <a:lstStyle>
            <a:lvl1pPr marL="0" indent="0" algn="l" defTabSz="914400" rtl="0" eaLnBrk="1" fontAlgn="auto" latinLnBrk="0" hangingPunct="1">
              <a:lnSpc>
                <a:spcPct val="130000"/>
              </a:lnSpc>
              <a:spcBef>
                <a:spcPts val="0"/>
              </a:spcBef>
              <a:spcAft>
                <a:spcPts val="0"/>
              </a:spcAft>
              <a:buFont typeface="Arial" panose="020B0604020202020204" pitchFamily="34" charset="0"/>
              <a:buNone/>
              <a:defRPr sz="1200" spc="120">
                <a:solidFill>
                  <a:srgbClr val="979797"/>
                </a:solidFill>
                <a:latin typeface="+mn-ea"/>
                <a:ea typeface="+mn-ea"/>
                <a:sym typeface=""/>
              </a:defRPr>
            </a:lvl1pPr>
            <a:lvl2pPr marL="457200" indent="-228600" algn="l" defTabSz="914400" rtl="0" eaLnBrk="1" latinLnBrk="0" hangingPunct="1">
              <a:lnSpc>
                <a:spcPct val="90000"/>
              </a:lnSpc>
              <a:buFont typeface="Arial" panose="020B0604020202020204" pitchFamily="34" charset="0"/>
              <a:buNone/>
              <a:defRPr/>
            </a:lvl2pPr>
            <a:lvl3pPr marL="914400" indent="-228600" algn="l" defTabSz="914400" rtl="0" eaLnBrk="1" latinLnBrk="0" hangingPunct="1">
              <a:lnSpc>
                <a:spcPct val="90000"/>
              </a:lnSpc>
              <a:buFont typeface="Arial" panose="020B0604020202020204" pitchFamily="34" charset="0"/>
              <a:buNone/>
              <a:defRPr/>
            </a:lvl3pPr>
            <a:lvl4pPr marL="1371600" indent="-228600" algn="l" defTabSz="914400" rtl="0" eaLnBrk="1" latinLnBrk="0" hangingPunct="1">
              <a:lnSpc>
                <a:spcPct val="90000"/>
              </a:lnSpc>
              <a:buFont typeface="Arial" panose="020B0604020202020204" pitchFamily="34" charset="0"/>
              <a:buNone/>
              <a:defRPr/>
            </a:lvl4pPr>
            <a:lvl5pPr marL="1828800" indent="-228600" algn="l" defTabSz="914400" rtl="0" eaLnBrk="1" latinLnBrk="0" hangingPunct="1">
              <a:lnSpc>
                <a:spcPct val="90000"/>
              </a:lnSpc>
              <a:buFont typeface="Arial" panose="020B0604020202020204" pitchFamily="34" charset="0"/>
              <a:buNone/>
              <a:defRPr/>
            </a:lvl5pPr>
          </a:lstStyle>
          <a:p>
            <a:pPr lvl="0"/>
            <a:r>
              <a:rPr lang="en-US" altLang="zh-CN"/>
              <a:t>THANKS FOR WATCHING</a:t>
            </a:r>
            <a:endParaRPr lang="zh-CN" altLang="en-US"/>
          </a:p>
        </p:txBody>
      </p:sp>
      <p:sp>
        <p:nvSpPr>
          <p:cNvPr id="74" name="文本占位符 73">
            <a:extLst>
              <a:ext uri="{FF2B5EF4-FFF2-40B4-BE49-F238E27FC236}">
                <a16:creationId xmlns:a16="http://schemas.microsoft.com/office/drawing/2014/main" id="{5C6EA6F8-BDD3-3CF9-A341-7761EE16B1ED}"/>
              </a:ext>
            </a:extLst>
          </p:cNvPr>
          <p:cNvSpPr>
            <a:spLocks noGrp="1"/>
          </p:cNvSpPr>
          <p:nvPr>
            <p:ph type="body" sz="quarter" idx="19" hasCustomPrompt="1"/>
          </p:nvPr>
        </p:nvSpPr>
        <p:spPr>
          <a:xfrm>
            <a:off x="1012978" y="3531209"/>
            <a:ext cx="2257028" cy="246221"/>
          </a:xfrm>
          <a:prstGeom prst="rect">
            <a:avLst/>
          </a:prstGeom>
        </p:spPr>
        <p:txBody>
          <a:bodyPr vert="horz" wrap="none" lIns="0" tIns="0" rIns="0" bIns="0" anchor="t" anchorCtr="0">
            <a:spAutoFit/>
          </a:bodyPr>
          <a:lstStyle>
            <a:lvl1pPr marL="0" indent="0" algn="l" defTabSz="914400" rtl="0" eaLnBrk="1" fontAlgn="auto" latinLnBrk="0" hangingPunct="1">
              <a:lnSpc>
                <a:spcPct val="100000"/>
              </a:lnSpc>
              <a:spcBef>
                <a:spcPts val="0"/>
              </a:spcBef>
              <a:spcAft>
                <a:spcPts val="0"/>
              </a:spcAft>
              <a:buFont typeface="Arial" panose="020B0604020202020204" pitchFamily="34" charset="0"/>
              <a:buNone/>
              <a:defRPr sz="1600" spc="600">
                <a:solidFill>
                  <a:srgbClr val="787878"/>
                </a:solidFill>
                <a:latin typeface="+mn-ea"/>
                <a:ea typeface="+mn-ea"/>
                <a:sym typeface=""/>
              </a:defRPr>
            </a:lvl1pPr>
            <a:lvl2pPr marL="457200" indent="-228600" algn="l" defTabSz="914400" rtl="0" eaLnBrk="1" latinLnBrk="0" hangingPunct="1">
              <a:lnSpc>
                <a:spcPct val="90000"/>
              </a:lnSpc>
              <a:buFont typeface="Arial" panose="020B0604020202020204" pitchFamily="34" charset="0"/>
              <a:buNone/>
              <a:defRPr/>
            </a:lvl2pPr>
            <a:lvl3pPr marL="914400" indent="-228600" algn="l" defTabSz="914400" rtl="0" eaLnBrk="1" latinLnBrk="0" hangingPunct="1">
              <a:lnSpc>
                <a:spcPct val="90000"/>
              </a:lnSpc>
              <a:buFont typeface="Arial" panose="020B0604020202020204" pitchFamily="34" charset="0"/>
              <a:buNone/>
              <a:defRPr/>
            </a:lvl3pPr>
            <a:lvl4pPr marL="1371600" indent="-228600" algn="l" defTabSz="914400" rtl="0" eaLnBrk="1" latinLnBrk="0" hangingPunct="1">
              <a:lnSpc>
                <a:spcPct val="90000"/>
              </a:lnSpc>
              <a:buFont typeface="Arial" panose="020B0604020202020204" pitchFamily="34" charset="0"/>
              <a:buNone/>
              <a:defRPr/>
            </a:lvl4pPr>
            <a:lvl5pPr marL="1828800" indent="-228600" algn="l" defTabSz="914400" rtl="0" eaLnBrk="1" latinLnBrk="0" hangingPunct="1">
              <a:lnSpc>
                <a:spcPct val="90000"/>
              </a:lnSpc>
              <a:buFont typeface="Arial" panose="020B0604020202020204" pitchFamily="34" charset="0"/>
              <a:buNone/>
              <a:defRPr/>
            </a:lvl5pPr>
          </a:lstStyle>
          <a:p>
            <a:pPr lvl="0"/>
            <a:r>
              <a:rPr lang="zh-CN" altLang="en-US"/>
              <a:t>单击此处添加文本</a:t>
            </a:r>
          </a:p>
        </p:txBody>
      </p:sp>
    </p:spTree>
    <p:extLst>
      <p:ext uri="{BB962C8B-B14F-4D97-AF65-F5344CB8AC3E}">
        <p14:creationId xmlns:p14="http://schemas.microsoft.com/office/powerpoint/2010/main" val="161089938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pic>
        <p:nvPicPr>
          <p:cNvPr id="23" name="图形 22">
            <a:extLst>
              <a:ext uri="{FF2B5EF4-FFF2-40B4-BE49-F238E27FC236}">
                <a16:creationId xmlns:a16="http://schemas.microsoft.com/office/drawing/2014/main" id="{F60AA742-E66D-E3FB-D663-94777BDF0737}"/>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rot="16200000" flipH="1">
            <a:off x="3399319" y="-1908268"/>
            <a:ext cx="1410678" cy="7620726"/>
          </a:xfrm>
          <a:prstGeom prst="rect">
            <a:avLst/>
          </a:prstGeom>
        </p:spPr>
      </p:pic>
      <p:pic>
        <p:nvPicPr>
          <p:cNvPr id="3" name="图片 2" descr="图片包含 图标&#10;&#10;描述已自动生成">
            <a:extLst>
              <a:ext uri="{FF2B5EF4-FFF2-40B4-BE49-F238E27FC236}">
                <a16:creationId xmlns:a16="http://schemas.microsoft.com/office/drawing/2014/main" id="{9A49755A-5020-A566-E183-CAF1732B3C1F}"/>
              </a:ext>
            </a:extLst>
          </p:cNvPr>
          <p:cNvPicPr>
            <a:picLocks noChangeAspect="1"/>
          </p:cNvPicPr>
          <p:nvPr userDrawn="1"/>
        </p:nvPicPr>
        <p:blipFill>
          <a:blip r:embed="rId4" cstate="screen">
            <a:extLst>
              <a:ext uri="{28A0092B-C50C-407E-A947-70E740481C1C}">
                <a14:useLocalDpi xmlns:a14="http://schemas.microsoft.com/office/drawing/2010/main"/>
              </a:ext>
            </a:extLst>
          </a:blip>
          <a:srcRect t="439"/>
          <a:stretch>
            <a:fillRect/>
          </a:stretch>
        </p:blipFill>
        <p:spPr>
          <a:xfrm>
            <a:off x="7963486" y="0"/>
            <a:ext cx="4228514" cy="6858000"/>
          </a:xfrm>
          <a:custGeom>
            <a:avLst/>
            <a:gdLst>
              <a:gd name="connsiteX0" fmla="*/ 0 w 4228514"/>
              <a:gd name="connsiteY0" fmla="*/ 0 h 6858000"/>
              <a:gd name="connsiteX1" fmla="*/ 4228514 w 4228514"/>
              <a:gd name="connsiteY1" fmla="*/ 0 h 6858000"/>
              <a:gd name="connsiteX2" fmla="*/ 4228514 w 4228514"/>
              <a:gd name="connsiteY2" fmla="*/ 6858000 h 6858000"/>
              <a:gd name="connsiteX3" fmla="*/ 0 w 422851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28514" h="6858000">
                <a:moveTo>
                  <a:pt x="0" y="0"/>
                </a:moveTo>
                <a:lnTo>
                  <a:pt x="4228514" y="0"/>
                </a:lnTo>
                <a:lnTo>
                  <a:pt x="4228514" y="6858000"/>
                </a:lnTo>
                <a:lnTo>
                  <a:pt x="0" y="6858000"/>
                </a:lnTo>
                <a:close/>
              </a:path>
            </a:pathLst>
          </a:custGeom>
        </p:spPr>
      </p:pic>
      <p:pic>
        <p:nvPicPr>
          <p:cNvPr id="24" name="图片 23" descr="图片包含 图标&#10;&#10;描述已自动生成">
            <a:extLst>
              <a:ext uri="{FF2B5EF4-FFF2-40B4-BE49-F238E27FC236}">
                <a16:creationId xmlns:a16="http://schemas.microsoft.com/office/drawing/2014/main" id="{40B3BF7C-708E-5AE9-96B1-C1155D40AA18}"/>
              </a:ext>
            </a:extLst>
          </p:cNvPr>
          <p:cNvPicPr>
            <a:picLocks noChangeAspect="1"/>
          </p:cNvPicPr>
          <p:nvPr userDrawn="1"/>
        </p:nvPicPr>
        <p:blipFill>
          <a:blip r:embed="rId4">
            <a:alphaModFix amt="10000"/>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rot="10800000">
            <a:off x="0" y="-2889"/>
            <a:ext cx="4209942" cy="6858002"/>
          </a:xfrm>
          <a:prstGeom prst="rect">
            <a:avLst/>
          </a:prstGeom>
        </p:spPr>
      </p:pic>
      <p:sp>
        <p:nvSpPr>
          <p:cNvPr id="2" name="标题 1">
            <a:extLst>
              <a:ext uri="{FF2B5EF4-FFF2-40B4-BE49-F238E27FC236}">
                <a16:creationId xmlns:a16="http://schemas.microsoft.com/office/drawing/2014/main" id="{E545B57F-7D9D-4AD8-9FE4-E5267D65BB87}"/>
              </a:ext>
            </a:extLst>
          </p:cNvPr>
          <p:cNvSpPr>
            <a:spLocks noGrp="1"/>
          </p:cNvSpPr>
          <p:nvPr>
            <p:ph type="ctrTitle" hasCustomPrompt="1"/>
          </p:nvPr>
        </p:nvSpPr>
        <p:spPr>
          <a:xfrm>
            <a:off x="1025070" y="2586632"/>
            <a:ext cx="6278642" cy="830997"/>
          </a:xfrm>
          <a:prstGeom prst="rect">
            <a:avLst/>
          </a:prstGeom>
        </p:spPr>
        <p:txBody>
          <a:bodyPr wrap="none" lIns="0" tIns="0" rIns="0" bIns="0">
            <a:spAutoFit/>
          </a:bodyPr>
          <a:lstStyle>
            <a:lvl1pPr>
              <a:defRPr lang="zh-CN" altLang="en-US" sz="6000" spc="120" dirty="0">
                <a:gradFill>
                  <a:gsLst>
                    <a:gs pos="100000">
                      <a:schemeClr val="accent1"/>
                    </a:gs>
                    <a:gs pos="55000">
                      <a:schemeClr val="accent3"/>
                    </a:gs>
                    <a:gs pos="0">
                      <a:schemeClr val="accent2"/>
                    </a:gs>
                  </a:gsLst>
                  <a:lin ang="2700000" scaled="1"/>
                </a:gradFill>
                <a:latin typeface="+mj-ea"/>
                <a:cs typeface="+mn-cs"/>
              </a:defRPr>
            </a:lvl1pPr>
          </a:lstStyle>
          <a:p>
            <a:pPr marL="0" lvl="0">
              <a:spcBef>
                <a:spcPts val="1000"/>
              </a:spcBef>
            </a:pPr>
            <a:r>
              <a:rPr lang="zh-CN" altLang="en-US"/>
              <a:t>橙色简约汇报模板</a:t>
            </a:r>
            <a:endParaRPr lang="zh-CN" altLang="en-US" dirty="0"/>
          </a:p>
        </p:txBody>
      </p:sp>
      <p:pic>
        <p:nvPicPr>
          <p:cNvPr id="5" name="图形 4">
            <a:extLst>
              <a:ext uri="{FF2B5EF4-FFF2-40B4-BE49-F238E27FC236}">
                <a16:creationId xmlns:a16="http://schemas.microsoft.com/office/drawing/2014/main" id="{AAE5388D-9538-6DC7-AAAA-DF91634BA002}"/>
              </a:ext>
            </a:extLst>
          </p:cNvPr>
          <p:cNvPicPr>
            <a:picLocks noChangeAspect="1"/>
          </p:cNvPicPr>
          <p:nvPr userDrawn="1"/>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rot="16200000" flipH="1">
            <a:off x="3427038" y="2149"/>
            <a:ext cx="1500798" cy="8107571"/>
          </a:xfrm>
          <a:prstGeom prst="rect">
            <a:avLst/>
          </a:prstGeom>
        </p:spPr>
      </p:pic>
      <p:grpSp>
        <p:nvGrpSpPr>
          <p:cNvPr id="6" name="组合 5">
            <a:extLst>
              <a:ext uri="{FF2B5EF4-FFF2-40B4-BE49-F238E27FC236}">
                <a16:creationId xmlns:a16="http://schemas.microsoft.com/office/drawing/2014/main" id="{1B075B77-F7F8-CAB6-75C9-BD1AF38E4649}"/>
              </a:ext>
            </a:extLst>
          </p:cNvPr>
          <p:cNvGrpSpPr/>
          <p:nvPr userDrawn="1"/>
        </p:nvGrpSpPr>
        <p:grpSpPr>
          <a:xfrm>
            <a:off x="1340247" y="273605"/>
            <a:ext cx="8042102" cy="488970"/>
            <a:chOff x="1340247" y="273605"/>
            <a:chExt cx="8042102" cy="488970"/>
          </a:xfrm>
        </p:grpSpPr>
        <p:sp>
          <p:nvSpPr>
            <p:cNvPr id="7" name="任意多边形: 形状 6">
              <a:extLst>
                <a:ext uri="{FF2B5EF4-FFF2-40B4-BE49-F238E27FC236}">
                  <a16:creationId xmlns:a16="http://schemas.microsoft.com/office/drawing/2014/main" id="{CF47CC76-8F42-7A51-DFA2-67D746B3456D}"/>
                </a:ext>
              </a:extLst>
            </p:cNvPr>
            <p:cNvSpPr/>
            <p:nvPr/>
          </p:nvSpPr>
          <p:spPr>
            <a:xfrm rot="5400000" flipV="1">
              <a:off x="4388974" y="537191"/>
              <a:ext cx="96144" cy="53305"/>
            </a:xfrm>
            <a:custGeom>
              <a:avLst/>
              <a:gdLst>
                <a:gd name="connsiteX0" fmla="*/ 96146 w 96144"/>
                <a:gd name="connsiteY0" fmla="*/ 5200 h 53305"/>
                <a:gd name="connsiteX1" fmla="*/ 94529 w 96144"/>
                <a:gd name="connsiteY1" fmla="*/ 8918 h 53305"/>
                <a:gd name="connsiteX2" fmla="*/ 51853 w 96144"/>
                <a:gd name="connsiteY2" fmla="*/ 51756 h 53305"/>
                <a:gd name="connsiteX3" fmla="*/ 44417 w 96144"/>
                <a:gd name="connsiteY3" fmla="*/ 51756 h 53305"/>
                <a:gd name="connsiteX4" fmla="*/ 1579 w 96144"/>
                <a:gd name="connsiteY4" fmla="*/ 8918 h 53305"/>
                <a:gd name="connsiteX5" fmla="*/ 1457 w 96144"/>
                <a:gd name="connsiteY5" fmla="*/ 1611 h 53305"/>
                <a:gd name="connsiteX6" fmla="*/ 1579 w 96144"/>
                <a:gd name="connsiteY6" fmla="*/ 1482 h 53305"/>
                <a:gd name="connsiteX7" fmla="*/ 9123 w 96144"/>
                <a:gd name="connsiteY7" fmla="*/ 1433 h 53305"/>
                <a:gd name="connsiteX8" fmla="*/ 9176 w 96144"/>
                <a:gd name="connsiteY8" fmla="*/ 1482 h 53305"/>
                <a:gd name="connsiteX9" fmla="*/ 48135 w 96144"/>
                <a:gd name="connsiteY9" fmla="*/ 40440 h 53305"/>
                <a:gd name="connsiteX10" fmla="*/ 87093 w 96144"/>
                <a:gd name="connsiteY10" fmla="*/ 1482 h 53305"/>
                <a:gd name="connsiteX11" fmla="*/ 94408 w 96144"/>
                <a:gd name="connsiteY11" fmla="*/ 1352 h 53305"/>
                <a:gd name="connsiteX12" fmla="*/ 94529 w 96144"/>
                <a:gd name="connsiteY12" fmla="*/ 1482 h 53305"/>
                <a:gd name="connsiteX13" fmla="*/ 96146 w 96144"/>
                <a:gd name="connsiteY13" fmla="*/ 5200 h 53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6144" h="53305">
                  <a:moveTo>
                    <a:pt x="96146" y="5200"/>
                  </a:moveTo>
                  <a:cubicBezTo>
                    <a:pt x="96175" y="6622"/>
                    <a:pt x="95585" y="7980"/>
                    <a:pt x="94529" y="8918"/>
                  </a:cubicBezTo>
                  <a:lnTo>
                    <a:pt x="51853" y="51756"/>
                  </a:lnTo>
                  <a:cubicBezTo>
                    <a:pt x="49750" y="53680"/>
                    <a:pt x="46520" y="53680"/>
                    <a:pt x="44417" y="51756"/>
                  </a:cubicBezTo>
                  <a:lnTo>
                    <a:pt x="1579" y="8918"/>
                  </a:lnTo>
                  <a:cubicBezTo>
                    <a:pt x="-474" y="6929"/>
                    <a:pt x="-529" y="3664"/>
                    <a:pt x="1457" y="1611"/>
                  </a:cubicBezTo>
                  <a:cubicBezTo>
                    <a:pt x="1496" y="1563"/>
                    <a:pt x="1538" y="1514"/>
                    <a:pt x="1579" y="1482"/>
                  </a:cubicBezTo>
                  <a:cubicBezTo>
                    <a:pt x="3648" y="-620"/>
                    <a:pt x="7025" y="-636"/>
                    <a:pt x="9123" y="1433"/>
                  </a:cubicBezTo>
                  <a:cubicBezTo>
                    <a:pt x="9141" y="1450"/>
                    <a:pt x="9159" y="1465"/>
                    <a:pt x="9176" y="1482"/>
                  </a:cubicBezTo>
                  <a:lnTo>
                    <a:pt x="48135" y="40440"/>
                  </a:lnTo>
                  <a:lnTo>
                    <a:pt x="87093" y="1482"/>
                  </a:lnTo>
                  <a:cubicBezTo>
                    <a:pt x="89080" y="-571"/>
                    <a:pt x="92355" y="-620"/>
                    <a:pt x="94408" y="1352"/>
                  </a:cubicBezTo>
                  <a:cubicBezTo>
                    <a:pt x="94449" y="1401"/>
                    <a:pt x="94489" y="1433"/>
                    <a:pt x="94529" y="1482"/>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0" name="任意多边形: 形状 9">
              <a:extLst>
                <a:ext uri="{FF2B5EF4-FFF2-40B4-BE49-F238E27FC236}">
                  <a16:creationId xmlns:a16="http://schemas.microsoft.com/office/drawing/2014/main" id="{89BE0BFD-7567-F9E0-A37C-0C66A26AA7A6}"/>
                </a:ext>
              </a:extLst>
            </p:cNvPr>
            <p:cNvSpPr/>
            <p:nvPr/>
          </p:nvSpPr>
          <p:spPr>
            <a:xfrm rot="5400000" flipV="1">
              <a:off x="4435433" y="537449"/>
              <a:ext cx="96144" cy="52788"/>
            </a:xfrm>
            <a:custGeom>
              <a:avLst/>
              <a:gdLst>
                <a:gd name="connsiteX0" fmla="*/ 96146 w 96144"/>
                <a:gd name="connsiteY0" fmla="*/ 4553 h 52788"/>
                <a:gd name="connsiteX1" fmla="*/ 94529 w 96144"/>
                <a:gd name="connsiteY1" fmla="*/ 8271 h 52788"/>
                <a:gd name="connsiteX2" fmla="*/ 51853 w 96144"/>
                <a:gd name="connsiteY2" fmla="*/ 51109 h 52788"/>
                <a:gd name="connsiteX3" fmla="*/ 44538 w 96144"/>
                <a:gd name="connsiteY3" fmla="*/ 51223 h 52788"/>
                <a:gd name="connsiteX4" fmla="*/ 44417 w 96144"/>
                <a:gd name="connsiteY4" fmla="*/ 51109 h 52788"/>
                <a:gd name="connsiteX5" fmla="*/ 1579 w 96144"/>
                <a:gd name="connsiteY5" fmla="*/ 8918 h 52788"/>
                <a:gd name="connsiteX6" fmla="*/ 1457 w 96144"/>
                <a:gd name="connsiteY6" fmla="*/ 1611 h 52788"/>
                <a:gd name="connsiteX7" fmla="*/ 1579 w 96144"/>
                <a:gd name="connsiteY7" fmla="*/ 1482 h 52788"/>
                <a:gd name="connsiteX8" fmla="*/ 9123 w 96144"/>
                <a:gd name="connsiteY8" fmla="*/ 1433 h 52788"/>
                <a:gd name="connsiteX9" fmla="*/ 9176 w 96144"/>
                <a:gd name="connsiteY9" fmla="*/ 1482 h 52788"/>
                <a:gd name="connsiteX10" fmla="*/ 48135 w 96144"/>
                <a:gd name="connsiteY10" fmla="*/ 40440 h 52788"/>
                <a:gd name="connsiteX11" fmla="*/ 87093 w 96144"/>
                <a:gd name="connsiteY11" fmla="*/ 1482 h 52788"/>
                <a:gd name="connsiteX12" fmla="*/ 94408 w 96144"/>
                <a:gd name="connsiteY12" fmla="*/ 1368 h 52788"/>
                <a:gd name="connsiteX13" fmla="*/ 94529 w 96144"/>
                <a:gd name="connsiteY13" fmla="*/ 1482 h 52788"/>
                <a:gd name="connsiteX14" fmla="*/ 96146 w 96144"/>
                <a:gd name="connsiteY14" fmla="*/ 5200 h 5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6144" h="52788">
                  <a:moveTo>
                    <a:pt x="96146" y="4553"/>
                  </a:moveTo>
                  <a:cubicBezTo>
                    <a:pt x="96175" y="5976"/>
                    <a:pt x="95585" y="7334"/>
                    <a:pt x="94529" y="8271"/>
                  </a:cubicBezTo>
                  <a:lnTo>
                    <a:pt x="51853" y="51109"/>
                  </a:lnTo>
                  <a:cubicBezTo>
                    <a:pt x="49866" y="53162"/>
                    <a:pt x="46591" y="53211"/>
                    <a:pt x="44538" y="51223"/>
                  </a:cubicBezTo>
                  <a:cubicBezTo>
                    <a:pt x="44498" y="51190"/>
                    <a:pt x="44457" y="51158"/>
                    <a:pt x="44417" y="51109"/>
                  </a:cubicBezTo>
                  <a:lnTo>
                    <a:pt x="1579" y="8918"/>
                  </a:lnTo>
                  <a:cubicBezTo>
                    <a:pt x="-474" y="6930"/>
                    <a:pt x="-529" y="3664"/>
                    <a:pt x="1457" y="1611"/>
                  </a:cubicBezTo>
                  <a:cubicBezTo>
                    <a:pt x="1496" y="1563"/>
                    <a:pt x="1538" y="1514"/>
                    <a:pt x="1579" y="1482"/>
                  </a:cubicBezTo>
                  <a:cubicBezTo>
                    <a:pt x="3648" y="-620"/>
                    <a:pt x="7025" y="-636"/>
                    <a:pt x="9123" y="1433"/>
                  </a:cubicBezTo>
                  <a:cubicBezTo>
                    <a:pt x="9141" y="1449"/>
                    <a:pt x="9159" y="1466"/>
                    <a:pt x="9176" y="1482"/>
                  </a:cubicBezTo>
                  <a:lnTo>
                    <a:pt x="48135" y="40440"/>
                  </a:lnTo>
                  <a:lnTo>
                    <a:pt x="87093" y="1482"/>
                  </a:lnTo>
                  <a:cubicBezTo>
                    <a:pt x="89080" y="-571"/>
                    <a:pt x="92355" y="-620"/>
                    <a:pt x="94408" y="1368"/>
                  </a:cubicBezTo>
                  <a:cubicBezTo>
                    <a:pt x="94449" y="1401"/>
                    <a:pt x="94489" y="1433"/>
                    <a:pt x="94529" y="1482"/>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1" name="任意多边形: 形状 10">
              <a:extLst>
                <a:ext uri="{FF2B5EF4-FFF2-40B4-BE49-F238E27FC236}">
                  <a16:creationId xmlns:a16="http://schemas.microsoft.com/office/drawing/2014/main" id="{08221080-546D-2BEE-7642-E2A7A3F639A4}"/>
                </a:ext>
              </a:extLst>
            </p:cNvPr>
            <p:cNvSpPr/>
            <p:nvPr/>
          </p:nvSpPr>
          <p:spPr>
            <a:xfrm rot="5400000" flipV="1">
              <a:off x="4481102" y="537206"/>
              <a:ext cx="96144" cy="53275"/>
            </a:xfrm>
            <a:custGeom>
              <a:avLst/>
              <a:gdLst>
                <a:gd name="connsiteX0" fmla="*/ 96146 w 96144"/>
                <a:gd name="connsiteY0" fmla="*/ 5200 h 53275"/>
                <a:gd name="connsiteX1" fmla="*/ 94529 w 96144"/>
                <a:gd name="connsiteY1" fmla="*/ 8918 h 53275"/>
                <a:gd name="connsiteX2" fmla="*/ 51853 w 96144"/>
                <a:gd name="connsiteY2" fmla="*/ 51595 h 53275"/>
                <a:gd name="connsiteX3" fmla="*/ 44538 w 96144"/>
                <a:gd name="connsiteY3" fmla="*/ 51724 h 53275"/>
                <a:gd name="connsiteX4" fmla="*/ 44417 w 96144"/>
                <a:gd name="connsiteY4" fmla="*/ 51595 h 53275"/>
                <a:gd name="connsiteX5" fmla="*/ 1579 w 96144"/>
                <a:gd name="connsiteY5" fmla="*/ 8918 h 53275"/>
                <a:gd name="connsiteX6" fmla="*/ 1457 w 96144"/>
                <a:gd name="connsiteY6" fmla="*/ 1611 h 53275"/>
                <a:gd name="connsiteX7" fmla="*/ 1579 w 96144"/>
                <a:gd name="connsiteY7" fmla="*/ 1482 h 53275"/>
                <a:gd name="connsiteX8" fmla="*/ 9123 w 96144"/>
                <a:gd name="connsiteY8" fmla="*/ 1433 h 53275"/>
                <a:gd name="connsiteX9" fmla="*/ 9176 w 96144"/>
                <a:gd name="connsiteY9" fmla="*/ 1482 h 53275"/>
                <a:gd name="connsiteX10" fmla="*/ 48135 w 96144"/>
                <a:gd name="connsiteY10" fmla="*/ 40440 h 53275"/>
                <a:gd name="connsiteX11" fmla="*/ 87093 w 96144"/>
                <a:gd name="connsiteY11" fmla="*/ 1482 h 53275"/>
                <a:gd name="connsiteX12" fmla="*/ 94408 w 96144"/>
                <a:gd name="connsiteY12" fmla="*/ 1353 h 53275"/>
                <a:gd name="connsiteX13" fmla="*/ 94529 w 96144"/>
                <a:gd name="connsiteY13" fmla="*/ 1482 h 53275"/>
                <a:gd name="connsiteX14" fmla="*/ 96146 w 96144"/>
                <a:gd name="connsiteY14" fmla="*/ 5200 h 53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6144" h="53275">
                  <a:moveTo>
                    <a:pt x="96146" y="5200"/>
                  </a:moveTo>
                  <a:cubicBezTo>
                    <a:pt x="96175" y="6622"/>
                    <a:pt x="95585" y="7980"/>
                    <a:pt x="94529" y="8918"/>
                  </a:cubicBezTo>
                  <a:lnTo>
                    <a:pt x="51853" y="51595"/>
                  </a:lnTo>
                  <a:cubicBezTo>
                    <a:pt x="49866" y="53647"/>
                    <a:pt x="46591" y="53696"/>
                    <a:pt x="44538" y="51724"/>
                  </a:cubicBezTo>
                  <a:cubicBezTo>
                    <a:pt x="44498" y="51675"/>
                    <a:pt x="44457" y="51643"/>
                    <a:pt x="44417" y="51595"/>
                  </a:cubicBezTo>
                  <a:lnTo>
                    <a:pt x="1579" y="8918"/>
                  </a:lnTo>
                  <a:cubicBezTo>
                    <a:pt x="-474" y="6930"/>
                    <a:pt x="-529" y="3664"/>
                    <a:pt x="1457" y="1611"/>
                  </a:cubicBezTo>
                  <a:cubicBezTo>
                    <a:pt x="1496" y="1563"/>
                    <a:pt x="1538" y="1514"/>
                    <a:pt x="1579" y="1482"/>
                  </a:cubicBezTo>
                  <a:cubicBezTo>
                    <a:pt x="3648" y="-620"/>
                    <a:pt x="7025" y="-636"/>
                    <a:pt x="9123" y="1433"/>
                  </a:cubicBezTo>
                  <a:cubicBezTo>
                    <a:pt x="9141" y="1449"/>
                    <a:pt x="9159" y="1466"/>
                    <a:pt x="9176" y="1482"/>
                  </a:cubicBezTo>
                  <a:lnTo>
                    <a:pt x="48135" y="40440"/>
                  </a:lnTo>
                  <a:lnTo>
                    <a:pt x="87093" y="1482"/>
                  </a:lnTo>
                  <a:cubicBezTo>
                    <a:pt x="89080" y="-571"/>
                    <a:pt x="92355" y="-620"/>
                    <a:pt x="94408" y="1353"/>
                  </a:cubicBezTo>
                  <a:cubicBezTo>
                    <a:pt x="94449" y="1401"/>
                    <a:pt x="94489" y="1433"/>
                    <a:pt x="94529" y="1482"/>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2" name="任意多边形: 形状 11">
              <a:extLst>
                <a:ext uri="{FF2B5EF4-FFF2-40B4-BE49-F238E27FC236}">
                  <a16:creationId xmlns:a16="http://schemas.microsoft.com/office/drawing/2014/main" id="{D73543EE-8C27-C2BE-9C73-C8EFA148535A}"/>
                </a:ext>
              </a:extLst>
            </p:cNvPr>
            <p:cNvSpPr/>
            <p:nvPr/>
          </p:nvSpPr>
          <p:spPr>
            <a:xfrm rot="5400000" flipV="1">
              <a:off x="4527188" y="537191"/>
              <a:ext cx="96144" cy="53305"/>
            </a:xfrm>
            <a:custGeom>
              <a:avLst/>
              <a:gdLst>
                <a:gd name="connsiteX0" fmla="*/ 96146 w 96144"/>
                <a:gd name="connsiteY0" fmla="*/ 5200 h 53305"/>
                <a:gd name="connsiteX1" fmla="*/ 94529 w 96144"/>
                <a:gd name="connsiteY1" fmla="*/ 8918 h 53305"/>
                <a:gd name="connsiteX2" fmla="*/ 51853 w 96144"/>
                <a:gd name="connsiteY2" fmla="*/ 51756 h 53305"/>
                <a:gd name="connsiteX3" fmla="*/ 44417 w 96144"/>
                <a:gd name="connsiteY3" fmla="*/ 51756 h 53305"/>
                <a:gd name="connsiteX4" fmla="*/ 1579 w 96144"/>
                <a:gd name="connsiteY4" fmla="*/ 8918 h 53305"/>
                <a:gd name="connsiteX5" fmla="*/ 1457 w 96144"/>
                <a:gd name="connsiteY5" fmla="*/ 1611 h 53305"/>
                <a:gd name="connsiteX6" fmla="*/ 1579 w 96144"/>
                <a:gd name="connsiteY6" fmla="*/ 1482 h 53305"/>
                <a:gd name="connsiteX7" fmla="*/ 9123 w 96144"/>
                <a:gd name="connsiteY7" fmla="*/ 1433 h 53305"/>
                <a:gd name="connsiteX8" fmla="*/ 9176 w 96144"/>
                <a:gd name="connsiteY8" fmla="*/ 1482 h 53305"/>
                <a:gd name="connsiteX9" fmla="*/ 48135 w 96144"/>
                <a:gd name="connsiteY9" fmla="*/ 40440 h 53305"/>
                <a:gd name="connsiteX10" fmla="*/ 87093 w 96144"/>
                <a:gd name="connsiteY10" fmla="*/ 1482 h 53305"/>
                <a:gd name="connsiteX11" fmla="*/ 94408 w 96144"/>
                <a:gd name="connsiteY11" fmla="*/ 1368 h 53305"/>
                <a:gd name="connsiteX12" fmla="*/ 94529 w 96144"/>
                <a:gd name="connsiteY12" fmla="*/ 1482 h 53305"/>
                <a:gd name="connsiteX13" fmla="*/ 96146 w 96144"/>
                <a:gd name="connsiteY13" fmla="*/ 5200 h 53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6144" h="53305">
                  <a:moveTo>
                    <a:pt x="96146" y="5200"/>
                  </a:moveTo>
                  <a:cubicBezTo>
                    <a:pt x="96175" y="6622"/>
                    <a:pt x="95585" y="7980"/>
                    <a:pt x="94529" y="8918"/>
                  </a:cubicBezTo>
                  <a:lnTo>
                    <a:pt x="51853" y="51756"/>
                  </a:lnTo>
                  <a:cubicBezTo>
                    <a:pt x="49750" y="53679"/>
                    <a:pt x="46520" y="53679"/>
                    <a:pt x="44417" y="51756"/>
                  </a:cubicBezTo>
                  <a:lnTo>
                    <a:pt x="1579" y="8918"/>
                  </a:lnTo>
                  <a:cubicBezTo>
                    <a:pt x="-474" y="6929"/>
                    <a:pt x="-529" y="3664"/>
                    <a:pt x="1457" y="1611"/>
                  </a:cubicBezTo>
                  <a:cubicBezTo>
                    <a:pt x="1496" y="1562"/>
                    <a:pt x="1538" y="1514"/>
                    <a:pt x="1579" y="1482"/>
                  </a:cubicBezTo>
                  <a:cubicBezTo>
                    <a:pt x="3648" y="-620"/>
                    <a:pt x="7025" y="-636"/>
                    <a:pt x="9123" y="1433"/>
                  </a:cubicBezTo>
                  <a:cubicBezTo>
                    <a:pt x="9141" y="1449"/>
                    <a:pt x="9159" y="1466"/>
                    <a:pt x="9176" y="1482"/>
                  </a:cubicBezTo>
                  <a:lnTo>
                    <a:pt x="48135" y="40440"/>
                  </a:lnTo>
                  <a:lnTo>
                    <a:pt x="87093" y="1482"/>
                  </a:lnTo>
                  <a:cubicBezTo>
                    <a:pt x="89080" y="-571"/>
                    <a:pt x="92355" y="-620"/>
                    <a:pt x="94408" y="1368"/>
                  </a:cubicBezTo>
                  <a:cubicBezTo>
                    <a:pt x="94449" y="1401"/>
                    <a:pt x="94489" y="1433"/>
                    <a:pt x="94529" y="1482"/>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3" name="任意多边形: 形状 12">
              <a:extLst>
                <a:ext uri="{FF2B5EF4-FFF2-40B4-BE49-F238E27FC236}">
                  <a16:creationId xmlns:a16="http://schemas.microsoft.com/office/drawing/2014/main" id="{9B46AC0D-581B-8903-29B3-CAD54D6F44C9}"/>
                </a:ext>
              </a:extLst>
            </p:cNvPr>
            <p:cNvSpPr/>
            <p:nvPr/>
          </p:nvSpPr>
          <p:spPr>
            <a:xfrm rot="5400000" flipV="1">
              <a:off x="4573325" y="537125"/>
              <a:ext cx="96144" cy="53437"/>
            </a:xfrm>
            <a:custGeom>
              <a:avLst/>
              <a:gdLst>
                <a:gd name="connsiteX0" fmla="*/ 96146 w 96144"/>
                <a:gd name="connsiteY0" fmla="*/ 5200 h 53437"/>
                <a:gd name="connsiteX1" fmla="*/ 94529 w 96144"/>
                <a:gd name="connsiteY1" fmla="*/ 8918 h 53437"/>
                <a:gd name="connsiteX2" fmla="*/ 51853 w 96144"/>
                <a:gd name="connsiteY2" fmla="*/ 51756 h 53437"/>
                <a:gd name="connsiteX3" fmla="*/ 44538 w 96144"/>
                <a:gd name="connsiteY3" fmla="*/ 51885 h 53437"/>
                <a:gd name="connsiteX4" fmla="*/ 44417 w 96144"/>
                <a:gd name="connsiteY4" fmla="*/ 51756 h 53437"/>
                <a:gd name="connsiteX5" fmla="*/ 1579 w 96144"/>
                <a:gd name="connsiteY5" fmla="*/ 8918 h 53437"/>
                <a:gd name="connsiteX6" fmla="*/ 1457 w 96144"/>
                <a:gd name="connsiteY6" fmla="*/ 1611 h 53437"/>
                <a:gd name="connsiteX7" fmla="*/ 1579 w 96144"/>
                <a:gd name="connsiteY7" fmla="*/ 1481 h 53437"/>
                <a:gd name="connsiteX8" fmla="*/ 9123 w 96144"/>
                <a:gd name="connsiteY8" fmla="*/ 1433 h 53437"/>
                <a:gd name="connsiteX9" fmla="*/ 9176 w 96144"/>
                <a:gd name="connsiteY9" fmla="*/ 1481 h 53437"/>
                <a:gd name="connsiteX10" fmla="*/ 48135 w 96144"/>
                <a:gd name="connsiteY10" fmla="*/ 40440 h 53437"/>
                <a:gd name="connsiteX11" fmla="*/ 87093 w 96144"/>
                <a:gd name="connsiteY11" fmla="*/ 1481 h 53437"/>
                <a:gd name="connsiteX12" fmla="*/ 94408 w 96144"/>
                <a:gd name="connsiteY12" fmla="*/ 1352 h 53437"/>
                <a:gd name="connsiteX13" fmla="*/ 94529 w 96144"/>
                <a:gd name="connsiteY13" fmla="*/ 1481 h 53437"/>
                <a:gd name="connsiteX14" fmla="*/ 96146 w 96144"/>
                <a:gd name="connsiteY14" fmla="*/ 5200 h 5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6144" h="53437">
                  <a:moveTo>
                    <a:pt x="96146" y="5200"/>
                  </a:moveTo>
                  <a:cubicBezTo>
                    <a:pt x="96175" y="6622"/>
                    <a:pt x="95585" y="7980"/>
                    <a:pt x="94529" y="8918"/>
                  </a:cubicBezTo>
                  <a:lnTo>
                    <a:pt x="51853" y="51756"/>
                  </a:lnTo>
                  <a:cubicBezTo>
                    <a:pt x="49866" y="53809"/>
                    <a:pt x="46591" y="53858"/>
                    <a:pt x="44538" y="51885"/>
                  </a:cubicBezTo>
                  <a:cubicBezTo>
                    <a:pt x="44498" y="51837"/>
                    <a:pt x="44457" y="51804"/>
                    <a:pt x="44417" y="51756"/>
                  </a:cubicBezTo>
                  <a:lnTo>
                    <a:pt x="1579" y="8918"/>
                  </a:lnTo>
                  <a:cubicBezTo>
                    <a:pt x="-474" y="6929"/>
                    <a:pt x="-529" y="3664"/>
                    <a:pt x="1457" y="1611"/>
                  </a:cubicBezTo>
                  <a:cubicBezTo>
                    <a:pt x="1496" y="1562"/>
                    <a:pt x="1538" y="1514"/>
                    <a:pt x="1579" y="1481"/>
                  </a:cubicBezTo>
                  <a:cubicBezTo>
                    <a:pt x="3648" y="-620"/>
                    <a:pt x="7025" y="-636"/>
                    <a:pt x="9123" y="1433"/>
                  </a:cubicBezTo>
                  <a:cubicBezTo>
                    <a:pt x="9141" y="1449"/>
                    <a:pt x="9159" y="1466"/>
                    <a:pt x="9176" y="1481"/>
                  </a:cubicBezTo>
                  <a:lnTo>
                    <a:pt x="48135" y="40440"/>
                  </a:lnTo>
                  <a:lnTo>
                    <a:pt x="87093" y="1481"/>
                  </a:lnTo>
                  <a:cubicBezTo>
                    <a:pt x="89080" y="-571"/>
                    <a:pt x="92355" y="-620"/>
                    <a:pt x="94408" y="1352"/>
                  </a:cubicBezTo>
                  <a:cubicBezTo>
                    <a:pt x="94449" y="1401"/>
                    <a:pt x="94489" y="1433"/>
                    <a:pt x="94529" y="1481"/>
                  </a:cubicBezTo>
                  <a:cubicBezTo>
                    <a:pt x="95585" y="2419"/>
                    <a:pt x="96177" y="3777"/>
                    <a:pt x="96146" y="520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4" name="任意多边形: 形状 13">
              <a:extLst>
                <a:ext uri="{FF2B5EF4-FFF2-40B4-BE49-F238E27FC236}">
                  <a16:creationId xmlns:a16="http://schemas.microsoft.com/office/drawing/2014/main" id="{7DB92B55-45F0-3B3C-4464-0B93F6631400}"/>
                </a:ext>
              </a:extLst>
            </p:cNvPr>
            <p:cNvSpPr/>
            <p:nvPr/>
          </p:nvSpPr>
          <p:spPr>
            <a:xfrm rot="5400000" flipV="1">
              <a:off x="9058555" y="669139"/>
              <a:ext cx="120111" cy="66762"/>
            </a:xfrm>
            <a:custGeom>
              <a:avLst/>
              <a:gdLst>
                <a:gd name="connsiteX0" fmla="*/ 120113 w 120111"/>
                <a:gd name="connsiteY0" fmla="*/ 6521 h 66762"/>
                <a:gd name="connsiteX1" fmla="*/ 118174 w 120111"/>
                <a:gd name="connsiteY1" fmla="*/ 11209 h 66762"/>
                <a:gd name="connsiteX2" fmla="*/ 64666 w 120111"/>
                <a:gd name="connsiteY2" fmla="*/ 64716 h 66762"/>
                <a:gd name="connsiteX3" fmla="*/ 55294 w 120111"/>
                <a:gd name="connsiteY3" fmla="*/ 64716 h 66762"/>
                <a:gd name="connsiteX4" fmla="*/ 55290 w 120111"/>
                <a:gd name="connsiteY4" fmla="*/ 64716 h 66762"/>
                <a:gd name="connsiteX5" fmla="*/ 1945 w 120111"/>
                <a:gd name="connsiteY5" fmla="*/ 11209 h 66762"/>
                <a:gd name="connsiteX6" fmla="*/ 1945 w 120111"/>
                <a:gd name="connsiteY6" fmla="*/ 1833 h 66762"/>
                <a:gd name="connsiteX7" fmla="*/ 11321 w 120111"/>
                <a:gd name="connsiteY7" fmla="*/ 1833 h 66762"/>
                <a:gd name="connsiteX8" fmla="*/ 59817 w 120111"/>
                <a:gd name="connsiteY8" fmla="*/ 50329 h 66762"/>
                <a:gd name="connsiteX9" fmla="*/ 108313 w 120111"/>
                <a:gd name="connsiteY9" fmla="*/ 1833 h 66762"/>
                <a:gd name="connsiteX10" fmla="*/ 117685 w 120111"/>
                <a:gd name="connsiteY10" fmla="*/ 1833 h 66762"/>
                <a:gd name="connsiteX11" fmla="*/ 117689 w 120111"/>
                <a:gd name="connsiteY11" fmla="*/ 1833 h 66762"/>
                <a:gd name="connsiteX12" fmla="*/ 119629 w 120111"/>
                <a:gd name="connsiteY12" fmla="*/ 6521 h 6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62">
                  <a:moveTo>
                    <a:pt x="120113" y="6521"/>
                  </a:moveTo>
                  <a:cubicBezTo>
                    <a:pt x="120097" y="8283"/>
                    <a:pt x="119402" y="9948"/>
                    <a:pt x="118174" y="11209"/>
                  </a:cubicBezTo>
                  <a:lnTo>
                    <a:pt x="64666" y="64716"/>
                  </a:lnTo>
                  <a:cubicBezTo>
                    <a:pt x="62078" y="67302"/>
                    <a:pt x="57882" y="67302"/>
                    <a:pt x="55294" y="64716"/>
                  </a:cubicBezTo>
                  <a:cubicBezTo>
                    <a:pt x="55292" y="64716"/>
                    <a:pt x="55292" y="64716"/>
                    <a:pt x="55290" y="64716"/>
                  </a:cubicBezTo>
                  <a:lnTo>
                    <a:pt x="1945" y="11209"/>
                  </a:lnTo>
                  <a:cubicBezTo>
                    <a:pt x="-645" y="8623"/>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17" y="3094"/>
                    <a:pt x="119612" y="4759"/>
                    <a:pt x="119629" y="6521"/>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5" name="任意多边形: 形状 14">
              <a:extLst>
                <a:ext uri="{FF2B5EF4-FFF2-40B4-BE49-F238E27FC236}">
                  <a16:creationId xmlns:a16="http://schemas.microsoft.com/office/drawing/2014/main" id="{4B671353-A5CE-E432-35F0-E38D4DDDC2BA}"/>
                </a:ext>
              </a:extLst>
            </p:cNvPr>
            <p:cNvSpPr/>
            <p:nvPr/>
          </p:nvSpPr>
          <p:spPr>
            <a:xfrm rot="5400000" flipV="1">
              <a:off x="9116258" y="669147"/>
              <a:ext cx="120111" cy="66746"/>
            </a:xfrm>
            <a:custGeom>
              <a:avLst/>
              <a:gdLst>
                <a:gd name="connsiteX0" fmla="*/ 120113 w 120111"/>
                <a:gd name="connsiteY0" fmla="*/ 6520 h 66746"/>
                <a:gd name="connsiteX1" fmla="*/ 118174 w 120111"/>
                <a:gd name="connsiteY1" fmla="*/ 11209 h 66746"/>
                <a:gd name="connsiteX2" fmla="*/ 64666 w 120111"/>
                <a:gd name="connsiteY2" fmla="*/ 64555 h 66746"/>
                <a:gd name="connsiteX3" fmla="*/ 55762 w 120111"/>
                <a:gd name="connsiteY3" fmla="*/ 65023 h 66746"/>
                <a:gd name="connsiteX4" fmla="*/ 55290 w 120111"/>
                <a:gd name="connsiteY4" fmla="*/ 64555 h 66746"/>
                <a:gd name="connsiteX5" fmla="*/ 1945 w 120111"/>
                <a:gd name="connsiteY5" fmla="*/ 11209 h 66746"/>
                <a:gd name="connsiteX6" fmla="*/ 1945 w 120111"/>
                <a:gd name="connsiteY6" fmla="*/ 1833 h 66746"/>
                <a:gd name="connsiteX7" fmla="*/ 11321 w 120111"/>
                <a:gd name="connsiteY7" fmla="*/ 1833 h 66746"/>
                <a:gd name="connsiteX8" fmla="*/ 59817 w 120111"/>
                <a:gd name="connsiteY8" fmla="*/ 50329 h 66746"/>
                <a:gd name="connsiteX9" fmla="*/ 108313 w 120111"/>
                <a:gd name="connsiteY9" fmla="*/ 1833 h 66746"/>
                <a:gd name="connsiteX10" fmla="*/ 117685 w 120111"/>
                <a:gd name="connsiteY10" fmla="*/ 1833 h 66746"/>
                <a:gd name="connsiteX11" fmla="*/ 117689 w 120111"/>
                <a:gd name="connsiteY11" fmla="*/ 1833 h 66746"/>
                <a:gd name="connsiteX12" fmla="*/ 119629 w 120111"/>
                <a:gd name="connsiteY12" fmla="*/ 6520 h 66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46">
                  <a:moveTo>
                    <a:pt x="120113" y="6520"/>
                  </a:moveTo>
                  <a:cubicBezTo>
                    <a:pt x="120097" y="8267"/>
                    <a:pt x="119402" y="9948"/>
                    <a:pt x="118174" y="11209"/>
                  </a:cubicBezTo>
                  <a:lnTo>
                    <a:pt x="64666" y="64555"/>
                  </a:lnTo>
                  <a:cubicBezTo>
                    <a:pt x="62338" y="67141"/>
                    <a:pt x="58352" y="67351"/>
                    <a:pt x="55762" y="65023"/>
                  </a:cubicBezTo>
                  <a:cubicBezTo>
                    <a:pt x="55597" y="64878"/>
                    <a:pt x="55439" y="64716"/>
                    <a:pt x="55290" y="64555"/>
                  </a:cubicBezTo>
                  <a:lnTo>
                    <a:pt x="1945" y="11209"/>
                  </a:lnTo>
                  <a:cubicBezTo>
                    <a:pt x="-645" y="8622"/>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46" y="3061"/>
                    <a:pt x="119648" y="4759"/>
                    <a:pt x="119629" y="652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6" name="任意多边形: 形状 15">
              <a:extLst>
                <a:ext uri="{FF2B5EF4-FFF2-40B4-BE49-F238E27FC236}">
                  <a16:creationId xmlns:a16="http://schemas.microsoft.com/office/drawing/2014/main" id="{C9AA6CEF-AC06-2665-E69E-670B9992077B}"/>
                </a:ext>
              </a:extLst>
            </p:cNvPr>
            <p:cNvSpPr/>
            <p:nvPr/>
          </p:nvSpPr>
          <p:spPr>
            <a:xfrm rot="5400000" flipV="1">
              <a:off x="9173806" y="669146"/>
              <a:ext cx="120111" cy="66747"/>
            </a:xfrm>
            <a:custGeom>
              <a:avLst/>
              <a:gdLst>
                <a:gd name="connsiteX0" fmla="*/ 120113 w 120111"/>
                <a:gd name="connsiteY0" fmla="*/ 6521 h 66747"/>
                <a:gd name="connsiteX1" fmla="*/ 118174 w 120111"/>
                <a:gd name="connsiteY1" fmla="*/ 11209 h 66747"/>
                <a:gd name="connsiteX2" fmla="*/ 64666 w 120111"/>
                <a:gd name="connsiteY2" fmla="*/ 64555 h 66747"/>
                <a:gd name="connsiteX3" fmla="*/ 55762 w 120111"/>
                <a:gd name="connsiteY3" fmla="*/ 65023 h 66747"/>
                <a:gd name="connsiteX4" fmla="*/ 55290 w 120111"/>
                <a:gd name="connsiteY4" fmla="*/ 64555 h 66747"/>
                <a:gd name="connsiteX5" fmla="*/ 1945 w 120111"/>
                <a:gd name="connsiteY5" fmla="*/ 11209 h 66747"/>
                <a:gd name="connsiteX6" fmla="*/ 1945 w 120111"/>
                <a:gd name="connsiteY6" fmla="*/ 1833 h 66747"/>
                <a:gd name="connsiteX7" fmla="*/ 11321 w 120111"/>
                <a:gd name="connsiteY7" fmla="*/ 1833 h 66747"/>
                <a:gd name="connsiteX8" fmla="*/ 59817 w 120111"/>
                <a:gd name="connsiteY8" fmla="*/ 50329 h 66747"/>
                <a:gd name="connsiteX9" fmla="*/ 108313 w 120111"/>
                <a:gd name="connsiteY9" fmla="*/ 1833 h 66747"/>
                <a:gd name="connsiteX10" fmla="*/ 117685 w 120111"/>
                <a:gd name="connsiteY10" fmla="*/ 1833 h 66747"/>
                <a:gd name="connsiteX11" fmla="*/ 117689 w 120111"/>
                <a:gd name="connsiteY11" fmla="*/ 1833 h 66747"/>
                <a:gd name="connsiteX12" fmla="*/ 119629 w 120111"/>
                <a:gd name="connsiteY12" fmla="*/ 6521 h 66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47">
                  <a:moveTo>
                    <a:pt x="120113" y="6521"/>
                  </a:moveTo>
                  <a:cubicBezTo>
                    <a:pt x="120097" y="8283"/>
                    <a:pt x="119402" y="9948"/>
                    <a:pt x="118174" y="11209"/>
                  </a:cubicBezTo>
                  <a:lnTo>
                    <a:pt x="64666" y="64555"/>
                  </a:lnTo>
                  <a:cubicBezTo>
                    <a:pt x="62338" y="67142"/>
                    <a:pt x="58352" y="67352"/>
                    <a:pt x="55762" y="65023"/>
                  </a:cubicBezTo>
                  <a:cubicBezTo>
                    <a:pt x="55597" y="64878"/>
                    <a:pt x="55439" y="64716"/>
                    <a:pt x="55290" y="64555"/>
                  </a:cubicBezTo>
                  <a:lnTo>
                    <a:pt x="1945" y="11209"/>
                  </a:lnTo>
                  <a:cubicBezTo>
                    <a:pt x="-645" y="8622"/>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17" y="3094"/>
                    <a:pt x="119612" y="4759"/>
                    <a:pt x="119629" y="6521"/>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7" name="任意多边形: 形状 16">
              <a:extLst>
                <a:ext uri="{FF2B5EF4-FFF2-40B4-BE49-F238E27FC236}">
                  <a16:creationId xmlns:a16="http://schemas.microsoft.com/office/drawing/2014/main" id="{0F4B15D3-9AAD-BA89-6C44-03E54A2C136D}"/>
                </a:ext>
              </a:extLst>
            </p:cNvPr>
            <p:cNvSpPr/>
            <p:nvPr/>
          </p:nvSpPr>
          <p:spPr>
            <a:xfrm rot="5400000" flipV="1">
              <a:off x="9231363" y="669139"/>
              <a:ext cx="120111" cy="66762"/>
            </a:xfrm>
            <a:custGeom>
              <a:avLst/>
              <a:gdLst>
                <a:gd name="connsiteX0" fmla="*/ 120113 w 120111"/>
                <a:gd name="connsiteY0" fmla="*/ 6521 h 66762"/>
                <a:gd name="connsiteX1" fmla="*/ 118174 w 120111"/>
                <a:gd name="connsiteY1" fmla="*/ 11209 h 66762"/>
                <a:gd name="connsiteX2" fmla="*/ 64666 w 120111"/>
                <a:gd name="connsiteY2" fmla="*/ 64716 h 66762"/>
                <a:gd name="connsiteX3" fmla="*/ 55294 w 120111"/>
                <a:gd name="connsiteY3" fmla="*/ 64716 h 66762"/>
                <a:gd name="connsiteX4" fmla="*/ 55290 w 120111"/>
                <a:gd name="connsiteY4" fmla="*/ 64716 h 66762"/>
                <a:gd name="connsiteX5" fmla="*/ 1945 w 120111"/>
                <a:gd name="connsiteY5" fmla="*/ 11209 h 66762"/>
                <a:gd name="connsiteX6" fmla="*/ 1945 w 120111"/>
                <a:gd name="connsiteY6" fmla="*/ 1833 h 66762"/>
                <a:gd name="connsiteX7" fmla="*/ 11321 w 120111"/>
                <a:gd name="connsiteY7" fmla="*/ 1833 h 66762"/>
                <a:gd name="connsiteX8" fmla="*/ 59817 w 120111"/>
                <a:gd name="connsiteY8" fmla="*/ 50329 h 66762"/>
                <a:gd name="connsiteX9" fmla="*/ 108313 w 120111"/>
                <a:gd name="connsiteY9" fmla="*/ 1833 h 66762"/>
                <a:gd name="connsiteX10" fmla="*/ 117685 w 120111"/>
                <a:gd name="connsiteY10" fmla="*/ 1833 h 66762"/>
                <a:gd name="connsiteX11" fmla="*/ 117689 w 120111"/>
                <a:gd name="connsiteY11" fmla="*/ 1833 h 66762"/>
                <a:gd name="connsiteX12" fmla="*/ 119629 w 120111"/>
                <a:gd name="connsiteY12" fmla="*/ 6521 h 6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62">
                  <a:moveTo>
                    <a:pt x="120113" y="6521"/>
                  </a:moveTo>
                  <a:cubicBezTo>
                    <a:pt x="120133" y="8283"/>
                    <a:pt x="119431" y="9981"/>
                    <a:pt x="118174" y="11209"/>
                  </a:cubicBezTo>
                  <a:lnTo>
                    <a:pt x="64666" y="64716"/>
                  </a:lnTo>
                  <a:cubicBezTo>
                    <a:pt x="62078" y="67302"/>
                    <a:pt x="57882" y="67302"/>
                    <a:pt x="55294" y="64716"/>
                  </a:cubicBezTo>
                  <a:cubicBezTo>
                    <a:pt x="55292" y="64716"/>
                    <a:pt x="55292" y="64716"/>
                    <a:pt x="55290" y="64716"/>
                  </a:cubicBezTo>
                  <a:lnTo>
                    <a:pt x="1945" y="11209"/>
                  </a:lnTo>
                  <a:cubicBezTo>
                    <a:pt x="-645" y="8622"/>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17" y="3094"/>
                    <a:pt x="119612" y="4759"/>
                    <a:pt x="119629" y="6521"/>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8" name="任意多边形: 形状 17">
              <a:extLst>
                <a:ext uri="{FF2B5EF4-FFF2-40B4-BE49-F238E27FC236}">
                  <a16:creationId xmlns:a16="http://schemas.microsoft.com/office/drawing/2014/main" id="{0FB81194-5CD1-E7DA-D5FA-16E561F100F2}"/>
                </a:ext>
              </a:extLst>
            </p:cNvPr>
            <p:cNvSpPr/>
            <p:nvPr/>
          </p:nvSpPr>
          <p:spPr>
            <a:xfrm rot="5400000" flipV="1">
              <a:off x="9288912" y="669139"/>
              <a:ext cx="120111" cy="66762"/>
            </a:xfrm>
            <a:custGeom>
              <a:avLst/>
              <a:gdLst>
                <a:gd name="connsiteX0" fmla="*/ 120113 w 120111"/>
                <a:gd name="connsiteY0" fmla="*/ 6521 h 66762"/>
                <a:gd name="connsiteX1" fmla="*/ 118174 w 120111"/>
                <a:gd name="connsiteY1" fmla="*/ 11209 h 66762"/>
                <a:gd name="connsiteX2" fmla="*/ 64666 w 120111"/>
                <a:gd name="connsiteY2" fmla="*/ 64716 h 66762"/>
                <a:gd name="connsiteX3" fmla="*/ 55294 w 120111"/>
                <a:gd name="connsiteY3" fmla="*/ 64716 h 66762"/>
                <a:gd name="connsiteX4" fmla="*/ 55290 w 120111"/>
                <a:gd name="connsiteY4" fmla="*/ 64716 h 66762"/>
                <a:gd name="connsiteX5" fmla="*/ 1945 w 120111"/>
                <a:gd name="connsiteY5" fmla="*/ 11209 h 66762"/>
                <a:gd name="connsiteX6" fmla="*/ 1945 w 120111"/>
                <a:gd name="connsiteY6" fmla="*/ 1833 h 66762"/>
                <a:gd name="connsiteX7" fmla="*/ 11321 w 120111"/>
                <a:gd name="connsiteY7" fmla="*/ 1833 h 66762"/>
                <a:gd name="connsiteX8" fmla="*/ 59817 w 120111"/>
                <a:gd name="connsiteY8" fmla="*/ 50329 h 66762"/>
                <a:gd name="connsiteX9" fmla="*/ 108313 w 120111"/>
                <a:gd name="connsiteY9" fmla="*/ 1833 h 66762"/>
                <a:gd name="connsiteX10" fmla="*/ 117685 w 120111"/>
                <a:gd name="connsiteY10" fmla="*/ 1833 h 66762"/>
                <a:gd name="connsiteX11" fmla="*/ 117689 w 120111"/>
                <a:gd name="connsiteY11" fmla="*/ 1833 h 66762"/>
                <a:gd name="connsiteX12" fmla="*/ 119629 w 120111"/>
                <a:gd name="connsiteY12" fmla="*/ 6521 h 6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111" h="66762">
                  <a:moveTo>
                    <a:pt x="120113" y="6521"/>
                  </a:moveTo>
                  <a:cubicBezTo>
                    <a:pt x="120097" y="8283"/>
                    <a:pt x="119402" y="9948"/>
                    <a:pt x="118174" y="11209"/>
                  </a:cubicBezTo>
                  <a:lnTo>
                    <a:pt x="64666" y="64716"/>
                  </a:lnTo>
                  <a:cubicBezTo>
                    <a:pt x="62078" y="67302"/>
                    <a:pt x="57882" y="67302"/>
                    <a:pt x="55294" y="64716"/>
                  </a:cubicBezTo>
                  <a:cubicBezTo>
                    <a:pt x="55292" y="64716"/>
                    <a:pt x="55292" y="64716"/>
                    <a:pt x="55290" y="64716"/>
                  </a:cubicBezTo>
                  <a:lnTo>
                    <a:pt x="1945" y="11209"/>
                  </a:lnTo>
                  <a:cubicBezTo>
                    <a:pt x="-645" y="8623"/>
                    <a:pt x="-645" y="4420"/>
                    <a:pt x="1945" y="1833"/>
                  </a:cubicBezTo>
                  <a:cubicBezTo>
                    <a:pt x="4534" y="-753"/>
                    <a:pt x="8731" y="-753"/>
                    <a:pt x="11321" y="1833"/>
                  </a:cubicBezTo>
                  <a:lnTo>
                    <a:pt x="59817" y="50329"/>
                  </a:lnTo>
                  <a:lnTo>
                    <a:pt x="108313" y="1833"/>
                  </a:lnTo>
                  <a:cubicBezTo>
                    <a:pt x="110901" y="-753"/>
                    <a:pt x="115097" y="-753"/>
                    <a:pt x="117685" y="1833"/>
                  </a:cubicBezTo>
                  <a:cubicBezTo>
                    <a:pt x="117687" y="1833"/>
                    <a:pt x="117687" y="1833"/>
                    <a:pt x="117689" y="1833"/>
                  </a:cubicBezTo>
                  <a:cubicBezTo>
                    <a:pt x="118917" y="3094"/>
                    <a:pt x="119612" y="4759"/>
                    <a:pt x="119629" y="6521"/>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19" name="任意多边形: 形状 18">
              <a:extLst>
                <a:ext uri="{FF2B5EF4-FFF2-40B4-BE49-F238E27FC236}">
                  <a16:creationId xmlns:a16="http://schemas.microsoft.com/office/drawing/2014/main" id="{C5011CD2-8397-D60E-FD52-00F40F12D285}"/>
                </a:ext>
              </a:extLst>
            </p:cNvPr>
            <p:cNvSpPr/>
            <p:nvPr/>
          </p:nvSpPr>
          <p:spPr>
            <a:xfrm rot="5400000" flipV="1">
              <a:off x="1298414" y="395570"/>
              <a:ext cx="187857" cy="104192"/>
            </a:xfrm>
            <a:custGeom>
              <a:avLst/>
              <a:gdLst>
                <a:gd name="connsiteX0" fmla="*/ 187860 w 187857"/>
                <a:gd name="connsiteY0" fmla="*/ 10230 h 104192"/>
                <a:gd name="connsiteX1" fmla="*/ 184627 w 187857"/>
                <a:gd name="connsiteY1" fmla="*/ 17504 h 104192"/>
                <a:gd name="connsiteX2" fmla="*/ 101213 w 187857"/>
                <a:gd name="connsiteY2" fmla="*/ 101079 h 104192"/>
                <a:gd name="connsiteX3" fmla="*/ 86503 w 187857"/>
                <a:gd name="connsiteY3" fmla="*/ 101079 h 104192"/>
                <a:gd name="connsiteX4" fmla="*/ 2928 w 187857"/>
                <a:gd name="connsiteY4" fmla="*/ 17504 h 104192"/>
                <a:gd name="connsiteX5" fmla="*/ 2928 w 187857"/>
                <a:gd name="connsiteY5" fmla="*/ 2955 h 104192"/>
                <a:gd name="connsiteX6" fmla="*/ 17638 w 187857"/>
                <a:gd name="connsiteY6" fmla="*/ 2955 h 104192"/>
                <a:gd name="connsiteX7" fmla="*/ 93777 w 187857"/>
                <a:gd name="connsiteY7" fmla="*/ 79094 h 104192"/>
                <a:gd name="connsiteX8" fmla="*/ 170078 w 187857"/>
                <a:gd name="connsiteY8" fmla="*/ 2955 h 104192"/>
                <a:gd name="connsiteX9" fmla="*/ 184480 w 187857"/>
                <a:gd name="connsiteY9" fmla="*/ 2810 h 104192"/>
                <a:gd name="connsiteX10" fmla="*/ 184627 w 187857"/>
                <a:gd name="connsiteY10" fmla="*/ 2955 h 104192"/>
                <a:gd name="connsiteX11" fmla="*/ 187860 w 18785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4192">
                  <a:moveTo>
                    <a:pt x="187860" y="10230"/>
                  </a:moveTo>
                  <a:cubicBezTo>
                    <a:pt x="187832" y="12994"/>
                    <a:pt x="186662" y="15629"/>
                    <a:pt x="184627" y="17504"/>
                  </a:cubicBezTo>
                  <a:lnTo>
                    <a:pt x="101213" y="101079"/>
                  </a:lnTo>
                  <a:cubicBezTo>
                    <a:pt x="97128" y="105088"/>
                    <a:pt x="90588" y="105088"/>
                    <a:pt x="86503" y="101079"/>
                  </a:cubicBezTo>
                  <a:lnTo>
                    <a:pt x="2928" y="17504"/>
                  </a:lnTo>
                  <a:cubicBezTo>
                    <a:pt x="-973" y="13447"/>
                    <a:pt x="-973" y="7013"/>
                    <a:pt x="2928" y="2955"/>
                  </a:cubicBezTo>
                  <a:cubicBezTo>
                    <a:pt x="7013" y="-1054"/>
                    <a:pt x="13552" y="-1054"/>
                    <a:pt x="17638" y="2955"/>
                  </a:cubicBezTo>
                  <a:lnTo>
                    <a:pt x="93777" y="79094"/>
                  </a:lnTo>
                  <a:lnTo>
                    <a:pt x="170078" y="2955"/>
                  </a:lnTo>
                  <a:cubicBezTo>
                    <a:pt x="174014" y="-1070"/>
                    <a:pt x="180462" y="-1135"/>
                    <a:pt x="184480" y="2810"/>
                  </a:cubicBezTo>
                  <a:cubicBezTo>
                    <a:pt x="184530" y="2858"/>
                    <a:pt x="184578" y="2907"/>
                    <a:pt x="184627" y="2955"/>
                  </a:cubicBezTo>
                  <a:cubicBezTo>
                    <a:pt x="186662" y="4830"/>
                    <a:pt x="187832" y="7465"/>
                    <a:pt x="187860"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0" name="任意多边形: 形状 19">
              <a:extLst>
                <a:ext uri="{FF2B5EF4-FFF2-40B4-BE49-F238E27FC236}">
                  <a16:creationId xmlns:a16="http://schemas.microsoft.com/office/drawing/2014/main" id="{832648A8-B497-C54E-E257-1AE8CEA61071}"/>
                </a:ext>
              </a:extLst>
            </p:cNvPr>
            <p:cNvSpPr/>
            <p:nvPr/>
          </p:nvSpPr>
          <p:spPr>
            <a:xfrm rot="5400000" flipV="1">
              <a:off x="1388294" y="395570"/>
              <a:ext cx="187857" cy="104192"/>
            </a:xfrm>
            <a:custGeom>
              <a:avLst/>
              <a:gdLst>
                <a:gd name="connsiteX0" fmla="*/ 187860 w 187857"/>
                <a:gd name="connsiteY0" fmla="*/ 10230 h 104192"/>
                <a:gd name="connsiteX1" fmla="*/ 184627 w 187857"/>
                <a:gd name="connsiteY1" fmla="*/ 17504 h 104192"/>
                <a:gd name="connsiteX2" fmla="*/ 101213 w 187857"/>
                <a:gd name="connsiteY2" fmla="*/ 101079 h 104192"/>
                <a:gd name="connsiteX3" fmla="*/ 86503 w 187857"/>
                <a:gd name="connsiteY3" fmla="*/ 101079 h 104192"/>
                <a:gd name="connsiteX4" fmla="*/ 2928 w 187857"/>
                <a:gd name="connsiteY4" fmla="*/ 17504 h 104192"/>
                <a:gd name="connsiteX5" fmla="*/ 2928 w 187857"/>
                <a:gd name="connsiteY5" fmla="*/ 2955 h 104192"/>
                <a:gd name="connsiteX6" fmla="*/ 17638 w 187857"/>
                <a:gd name="connsiteY6" fmla="*/ 2955 h 104192"/>
                <a:gd name="connsiteX7" fmla="*/ 93777 w 187857"/>
                <a:gd name="connsiteY7" fmla="*/ 79094 h 104192"/>
                <a:gd name="connsiteX8" fmla="*/ 170078 w 187857"/>
                <a:gd name="connsiteY8" fmla="*/ 2955 h 104192"/>
                <a:gd name="connsiteX9" fmla="*/ 184480 w 187857"/>
                <a:gd name="connsiteY9" fmla="*/ 2810 h 104192"/>
                <a:gd name="connsiteX10" fmla="*/ 184627 w 187857"/>
                <a:gd name="connsiteY10" fmla="*/ 2955 h 104192"/>
                <a:gd name="connsiteX11" fmla="*/ 187860 w 18785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4192">
                  <a:moveTo>
                    <a:pt x="187860" y="10230"/>
                  </a:moveTo>
                  <a:cubicBezTo>
                    <a:pt x="187832" y="12994"/>
                    <a:pt x="186662" y="15629"/>
                    <a:pt x="184627" y="17504"/>
                  </a:cubicBezTo>
                  <a:lnTo>
                    <a:pt x="101213" y="101079"/>
                  </a:lnTo>
                  <a:cubicBezTo>
                    <a:pt x="97128" y="105088"/>
                    <a:pt x="90588" y="105088"/>
                    <a:pt x="86503" y="101079"/>
                  </a:cubicBezTo>
                  <a:lnTo>
                    <a:pt x="2928" y="17504"/>
                  </a:lnTo>
                  <a:cubicBezTo>
                    <a:pt x="-973" y="13447"/>
                    <a:pt x="-973" y="7013"/>
                    <a:pt x="2928" y="2955"/>
                  </a:cubicBezTo>
                  <a:cubicBezTo>
                    <a:pt x="7013" y="-1054"/>
                    <a:pt x="13552" y="-1054"/>
                    <a:pt x="17638" y="2955"/>
                  </a:cubicBezTo>
                  <a:lnTo>
                    <a:pt x="93777" y="79094"/>
                  </a:lnTo>
                  <a:lnTo>
                    <a:pt x="170078" y="2955"/>
                  </a:lnTo>
                  <a:cubicBezTo>
                    <a:pt x="174014" y="-1070"/>
                    <a:pt x="180462" y="-1135"/>
                    <a:pt x="184480" y="2810"/>
                  </a:cubicBezTo>
                  <a:cubicBezTo>
                    <a:pt x="184530" y="2858"/>
                    <a:pt x="184578" y="2907"/>
                    <a:pt x="184627" y="2955"/>
                  </a:cubicBezTo>
                  <a:cubicBezTo>
                    <a:pt x="186662" y="4830"/>
                    <a:pt x="187832" y="7465"/>
                    <a:pt x="187860"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1" name="任意多边形: 形状 20">
              <a:extLst>
                <a:ext uri="{FF2B5EF4-FFF2-40B4-BE49-F238E27FC236}">
                  <a16:creationId xmlns:a16="http://schemas.microsoft.com/office/drawing/2014/main" id="{457EE11C-3810-C76A-BC0F-17C24C7358D5}"/>
                </a:ext>
              </a:extLst>
            </p:cNvPr>
            <p:cNvSpPr/>
            <p:nvPr/>
          </p:nvSpPr>
          <p:spPr>
            <a:xfrm rot="5400000" flipV="1">
              <a:off x="1478038" y="395921"/>
              <a:ext cx="187857" cy="104137"/>
            </a:xfrm>
            <a:custGeom>
              <a:avLst/>
              <a:gdLst>
                <a:gd name="connsiteX0" fmla="*/ 187536 w 187857"/>
                <a:gd name="connsiteY0" fmla="*/ 10498 h 104137"/>
                <a:gd name="connsiteX1" fmla="*/ 184303 w 187857"/>
                <a:gd name="connsiteY1" fmla="*/ 17772 h 104137"/>
                <a:gd name="connsiteX2" fmla="*/ 101213 w 187857"/>
                <a:gd name="connsiteY2" fmla="*/ 101024 h 104137"/>
                <a:gd name="connsiteX3" fmla="*/ 86503 w 187857"/>
                <a:gd name="connsiteY3" fmla="*/ 101024 h 104137"/>
                <a:gd name="connsiteX4" fmla="*/ 2928 w 187857"/>
                <a:gd name="connsiteY4" fmla="*/ 17449 h 104137"/>
                <a:gd name="connsiteX5" fmla="*/ 2928 w 187857"/>
                <a:gd name="connsiteY5" fmla="*/ 2900 h 104137"/>
                <a:gd name="connsiteX6" fmla="*/ 17638 w 187857"/>
                <a:gd name="connsiteY6" fmla="*/ 2900 h 104137"/>
                <a:gd name="connsiteX7" fmla="*/ 93777 w 187857"/>
                <a:gd name="connsiteY7" fmla="*/ 79039 h 104137"/>
                <a:gd name="connsiteX8" fmla="*/ 170078 w 187857"/>
                <a:gd name="connsiteY8" fmla="*/ 4032 h 104137"/>
                <a:gd name="connsiteX9" fmla="*/ 184480 w 187857"/>
                <a:gd name="connsiteY9" fmla="*/ 3886 h 104137"/>
                <a:gd name="connsiteX10" fmla="*/ 184627 w 187857"/>
                <a:gd name="connsiteY10" fmla="*/ 4032 h 104137"/>
                <a:gd name="connsiteX11" fmla="*/ 187860 w 187857"/>
                <a:gd name="connsiteY11" fmla="*/ 11306 h 104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4137">
                  <a:moveTo>
                    <a:pt x="187536" y="10498"/>
                  </a:moveTo>
                  <a:cubicBezTo>
                    <a:pt x="187509" y="13262"/>
                    <a:pt x="186339" y="15897"/>
                    <a:pt x="184303" y="17772"/>
                  </a:cubicBezTo>
                  <a:lnTo>
                    <a:pt x="101213" y="101024"/>
                  </a:lnTo>
                  <a:cubicBezTo>
                    <a:pt x="97128" y="105033"/>
                    <a:pt x="90589" y="105033"/>
                    <a:pt x="86503" y="101024"/>
                  </a:cubicBezTo>
                  <a:lnTo>
                    <a:pt x="2928" y="17449"/>
                  </a:lnTo>
                  <a:cubicBezTo>
                    <a:pt x="-973" y="13392"/>
                    <a:pt x="-973" y="6958"/>
                    <a:pt x="2928" y="2900"/>
                  </a:cubicBezTo>
                  <a:cubicBezTo>
                    <a:pt x="7013" y="-1109"/>
                    <a:pt x="13553" y="-1109"/>
                    <a:pt x="17638" y="2900"/>
                  </a:cubicBezTo>
                  <a:lnTo>
                    <a:pt x="93777" y="79039"/>
                  </a:lnTo>
                  <a:lnTo>
                    <a:pt x="170078" y="4032"/>
                  </a:lnTo>
                  <a:cubicBezTo>
                    <a:pt x="174014" y="7"/>
                    <a:pt x="180462" y="-58"/>
                    <a:pt x="184480" y="3886"/>
                  </a:cubicBezTo>
                  <a:cubicBezTo>
                    <a:pt x="184530" y="3935"/>
                    <a:pt x="184578" y="3983"/>
                    <a:pt x="184627" y="4032"/>
                  </a:cubicBezTo>
                  <a:cubicBezTo>
                    <a:pt x="186662" y="5907"/>
                    <a:pt x="187832" y="8542"/>
                    <a:pt x="187860" y="11306"/>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2" name="任意多边形: 形状 21">
              <a:extLst>
                <a:ext uri="{FF2B5EF4-FFF2-40B4-BE49-F238E27FC236}">
                  <a16:creationId xmlns:a16="http://schemas.microsoft.com/office/drawing/2014/main" id="{1750BBA8-EEE4-E470-80A8-2C0AFA4F8037}"/>
                </a:ext>
              </a:extLst>
            </p:cNvPr>
            <p:cNvSpPr/>
            <p:nvPr/>
          </p:nvSpPr>
          <p:spPr>
            <a:xfrm rot="5400000" flipV="1">
              <a:off x="1568861" y="395570"/>
              <a:ext cx="187857" cy="104192"/>
            </a:xfrm>
            <a:custGeom>
              <a:avLst/>
              <a:gdLst>
                <a:gd name="connsiteX0" fmla="*/ 187860 w 187857"/>
                <a:gd name="connsiteY0" fmla="*/ 10230 h 104192"/>
                <a:gd name="connsiteX1" fmla="*/ 184627 w 187857"/>
                <a:gd name="connsiteY1" fmla="*/ 17504 h 104192"/>
                <a:gd name="connsiteX2" fmla="*/ 101213 w 187857"/>
                <a:gd name="connsiteY2" fmla="*/ 101079 h 104192"/>
                <a:gd name="connsiteX3" fmla="*/ 86503 w 187857"/>
                <a:gd name="connsiteY3" fmla="*/ 101079 h 104192"/>
                <a:gd name="connsiteX4" fmla="*/ 2928 w 187857"/>
                <a:gd name="connsiteY4" fmla="*/ 17504 h 104192"/>
                <a:gd name="connsiteX5" fmla="*/ 2928 w 187857"/>
                <a:gd name="connsiteY5" fmla="*/ 2955 h 104192"/>
                <a:gd name="connsiteX6" fmla="*/ 17638 w 187857"/>
                <a:gd name="connsiteY6" fmla="*/ 2955 h 104192"/>
                <a:gd name="connsiteX7" fmla="*/ 93777 w 187857"/>
                <a:gd name="connsiteY7" fmla="*/ 79094 h 104192"/>
                <a:gd name="connsiteX8" fmla="*/ 170078 w 187857"/>
                <a:gd name="connsiteY8" fmla="*/ 2955 h 104192"/>
                <a:gd name="connsiteX9" fmla="*/ 184480 w 187857"/>
                <a:gd name="connsiteY9" fmla="*/ 2810 h 104192"/>
                <a:gd name="connsiteX10" fmla="*/ 184627 w 187857"/>
                <a:gd name="connsiteY10" fmla="*/ 2955 h 104192"/>
                <a:gd name="connsiteX11" fmla="*/ 187860 w 18785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4192">
                  <a:moveTo>
                    <a:pt x="187860" y="10230"/>
                  </a:moveTo>
                  <a:cubicBezTo>
                    <a:pt x="187832" y="12994"/>
                    <a:pt x="186662" y="15629"/>
                    <a:pt x="184627" y="17504"/>
                  </a:cubicBezTo>
                  <a:lnTo>
                    <a:pt x="101213" y="101079"/>
                  </a:lnTo>
                  <a:cubicBezTo>
                    <a:pt x="97128" y="105088"/>
                    <a:pt x="90588" y="105088"/>
                    <a:pt x="86503" y="101079"/>
                  </a:cubicBezTo>
                  <a:lnTo>
                    <a:pt x="2928" y="17504"/>
                  </a:lnTo>
                  <a:cubicBezTo>
                    <a:pt x="-973" y="13446"/>
                    <a:pt x="-973" y="7013"/>
                    <a:pt x="2928" y="2955"/>
                  </a:cubicBezTo>
                  <a:cubicBezTo>
                    <a:pt x="7013" y="-1054"/>
                    <a:pt x="13552" y="-1054"/>
                    <a:pt x="17638" y="2955"/>
                  </a:cubicBezTo>
                  <a:lnTo>
                    <a:pt x="93777" y="79094"/>
                  </a:lnTo>
                  <a:lnTo>
                    <a:pt x="170078" y="2955"/>
                  </a:lnTo>
                  <a:cubicBezTo>
                    <a:pt x="174014" y="-1070"/>
                    <a:pt x="180462" y="-1135"/>
                    <a:pt x="184480" y="2810"/>
                  </a:cubicBezTo>
                  <a:cubicBezTo>
                    <a:pt x="184530" y="2858"/>
                    <a:pt x="184578" y="2907"/>
                    <a:pt x="184627" y="2955"/>
                  </a:cubicBezTo>
                  <a:cubicBezTo>
                    <a:pt x="186662" y="4830"/>
                    <a:pt x="187832" y="7465"/>
                    <a:pt x="187860"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29" name="任意多边形: 形状 28">
              <a:extLst>
                <a:ext uri="{FF2B5EF4-FFF2-40B4-BE49-F238E27FC236}">
                  <a16:creationId xmlns:a16="http://schemas.microsoft.com/office/drawing/2014/main" id="{D7E6BDE4-FEED-1A64-17E9-02FFD439AD4C}"/>
                </a:ext>
              </a:extLst>
            </p:cNvPr>
            <p:cNvSpPr/>
            <p:nvPr/>
          </p:nvSpPr>
          <p:spPr>
            <a:xfrm rot="5400000" flipV="1">
              <a:off x="1658336" y="396136"/>
              <a:ext cx="187857" cy="103707"/>
            </a:xfrm>
            <a:custGeom>
              <a:avLst/>
              <a:gdLst>
                <a:gd name="connsiteX0" fmla="*/ 187536 w 187857"/>
                <a:gd name="connsiteY0" fmla="*/ 9745 h 103707"/>
                <a:gd name="connsiteX1" fmla="*/ 184303 w 187857"/>
                <a:gd name="connsiteY1" fmla="*/ 17019 h 103707"/>
                <a:gd name="connsiteX2" fmla="*/ 100890 w 187857"/>
                <a:gd name="connsiteY2" fmla="*/ 100594 h 103707"/>
                <a:gd name="connsiteX3" fmla="*/ 86180 w 187857"/>
                <a:gd name="connsiteY3" fmla="*/ 100594 h 103707"/>
                <a:gd name="connsiteX4" fmla="*/ 2928 w 187857"/>
                <a:gd name="connsiteY4" fmla="*/ 17504 h 103707"/>
                <a:gd name="connsiteX5" fmla="*/ 2928 w 187857"/>
                <a:gd name="connsiteY5" fmla="*/ 2955 h 103707"/>
                <a:gd name="connsiteX6" fmla="*/ 17638 w 187857"/>
                <a:gd name="connsiteY6" fmla="*/ 2955 h 103707"/>
                <a:gd name="connsiteX7" fmla="*/ 93777 w 187857"/>
                <a:gd name="connsiteY7" fmla="*/ 79094 h 103707"/>
                <a:gd name="connsiteX8" fmla="*/ 170078 w 187857"/>
                <a:gd name="connsiteY8" fmla="*/ 2955 h 103707"/>
                <a:gd name="connsiteX9" fmla="*/ 184480 w 187857"/>
                <a:gd name="connsiteY9" fmla="*/ 2810 h 103707"/>
                <a:gd name="connsiteX10" fmla="*/ 184627 w 187857"/>
                <a:gd name="connsiteY10" fmla="*/ 2955 h 103707"/>
                <a:gd name="connsiteX11" fmla="*/ 187860 w 187857"/>
                <a:gd name="connsiteY11" fmla="*/ 10230 h 103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857" h="103707">
                  <a:moveTo>
                    <a:pt x="187536" y="9745"/>
                  </a:moveTo>
                  <a:cubicBezTo>
                    <a:pt x="187509" y="12509"/>
                    <a:pt x="186339" y="15144"/>
                    <a:pt x="184303" y="17019"/>
                  </a:cubicBezTo>
                  <a:lnTo>
                    <a:pt x="100890" y="100594"/>
                  </a:lnTo>
                  <a:cubicBezTo>
                    <a:pt x="96805" y="104603"/>
                    <a:pt x="90264" y="104603"/>
                    <a:pt x="86180" y="100594"/>
                  </a:cubicBezTo>
                  <a:lnTo>
                    <a:pt x="2928" y="17504"/>
                  </a:lnTo>
                  <a:cubicBezTo>
                    <a:pt x="-973" y="13446"/>
                    <a:pt x="-973" y="7013"/>
                    <a:pt x="2928" y="2955"/>
                  </a:cubicBezTo>
                  <a:cubicBezTo>
                    <a:pt x="7013" y="-1054"/>
                    <a:pt x="13553" y="-1054"/>
                    <a:pt x="17638" y="2955"/>
                  </a:cubicBezTo>
                  <a:lnTo>
                    <a:pt x="93777" y="79094"/>
                  </a:lnTo>
                  <a:lnTo>
                    <a:pt x="170078" y="2955"/>
                  </a:lnTo>
                  <a:cubicBezTo>
                    <a:pt x="174014" y="-1070"/>
                    <a:pt x="180462" y="-1135"/>
                    <a:pt x="184480" y="2810"/>
                  </a:cubicBezTo>
                  <a:cubicBezTo>
                    <a:pt x="184530" y="2858"/>
                    <a:pt x="184578" y="2907"/>
                    <a:pt x="184627" y="2955"/>
                  </a:cubicBezTo>
                  <a:cubicBezTo>
                    <a:pt x="186662" y="4830"/>
                    <a:pt x="187832" y="7465"/>
                    <a:pt x="187860"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0" name="任意多边形: 形状 29">
              <a:extLst>
                <a:ext uri="{FF2B5EF4-FFF2-40B4-BE49-F238E27FC236}">
                  <a16:creationId xmlns:a16="http://schemas.microsoft.com/office/drawing/2014/main" id="{B4433D36-1A3E-70CB-FEE5-098C3BE682B7}"/>
                </a:ext>
              </a:extLst>
            </p:cNvPr>
            <p:cNvSpPr/>
            <p:nvPr/>
          </p:nvSpPr>
          <p:spPr>
            <a:xfrm rot="5400000" flipV="1">
              <a:off x="7388628" y="316432"/>
              <a:ext cx="187067" cy="104515"/>
            </a:xfrm>
            <a:custGeom>
              <a:avLst/>
              <a:gdLst>
                <a:gd name="connsiteX0" fmla="*/ 186907 w 187067"/>
                <a:gd name="connsiteY0" fmla="*/ 10553 h 104515"/>
                <a:gd name="connsiteX1" fmla="*/ 183836 w 187067"/>
                <a:gd name="connsiteY1" fmla="*/ 17827 h 104515"/>
                <a:gd name="connsiteX2" fmla="*/ 100422 w 187067"/>
                <a:gd name="connsiteY2" fmla="*/ 101402 h 104515"/>
                <a:gd name="connsiteX3" fmla="*/ 85712 w 187067"/>
                <a:gd name="connsiteY3" fmla="*/ 101402 h 104515"/>
                <a:gd name="connsiteX4" fmla="*/ 2299 w 187067"/>
                <a:gd name="connsiteY4" fmla="*/ 17827 h 104515"/>
                <a:gd name="connsiteX5" fmla="*/ 3849 w 187067"/>
                <a:gd name="connsiteY5" fmla="*/ 3278 h 104515"/>
                <a:gd name="connsiteX6" fmla="*/ 16847 w 187067"/>
                <a:gd name="connsiteY6" fmla="*/ 3278 h 104515"/>
                <a:gd name="connsiteX7" fmla="*/ 92986 w 187067"/>
                <a:gd name="connsiteY7" fmla="*/ 79418 h 104515"/>
                <a:gd name="connsiteX8" fmla="*/ 169449 w 187067"/>
                <a:gd name="connsiteY8" fmla="*/ 2955 h 104515"/>
                <a:gd name="connsiteX9" fmla="*/ 183850 w 187067"/>
                <a:gd name="connsiteY9" fmla="*/ 2810 h 104515"/>
                <a:gd name="connsiteX10" fmla="*/ 183997 w 187067"/>
                <a:gd name="connsiteY10" fmla="*/ 2955 h 104515"/>
                <a:gd name="connsiteX11" fmla="*/ 187069 w 187067"/>
                <a:gd name="connsiteY11" fmla="*/ 10230 h 104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67" h="104515">
                  <a:moveTo>
                    <a:pt x="186907" y="10553"/>
                  </a:moveTo>
                  <a:cubicBezTo>
                    <a:pt x="186941" y="13301"/>
                    <a:pt x="185829" y="15936"/>
                    <a:pt x="183836" y="17827"/>
                  </a:cubicBezTo>
                  <a:lnTo>
                    <a:pt x="100422" y="101402"/>
                  </a:lnTo>
                  <a:cubicBezTo>
                    <a:pt x="96337" y="105411"/>
                    <a:pt x="89799" y="105411"/>
                    <a:pt x="85712" y="101402"/>
                  </a:cubicBezTo>
                  <a:lnTo>
                    <a:pt x="2299" y="17827"/>
                  </a:lnTo>
                  <a:cubicBezTo>
                    <a:pt x="-1290" y="13382"/>
                    <a:pt x="-597" y="6867"/>
                    <a:pt x="3849" y="3278"/>
                  </a:cubicBezTo>
                  <a:cubicBezTo>
                    <a:pt x="7641" y="223"/>
                    <a:pt x="13055" y="223"/>
                    <a:pt x="16847" y="3278"/>
                  </a:cubicBezTo>
                  <a:lnTo>
                    <a:pt x="92986" y="79418"/>
                  </a:lnTo>
                  <a:lnTo>
                    <a:pt x="169449" y="2955"/>
                  </a:lnTo>
                  <a:cubicBezTo>
                    <a:pt x="173385" y="-1070"/>
                    <a:pt x="179833" y="-1135"/>
                    <a:pt x="183850" y="2810"/>
                  </a:cubicBezTo>
                  <a:cubicBezTo>
                    <a:pt x="183900" y="2858"/>
                    <a:pt x="183949" y="2907"/>
                    <a:pt x="183997" y="2955"/>
                  </a:cubicBezTo>
                  <a:cubicBezTo>
                    <a:pt x="185989" y="4847"/>
                    <a:pt x="187103" y="7481"/>
                    <a:pt x="187069"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1" name="任意多边形: 形状 30">
              <a:extLst>
                <a:ext uri="{FF2B5EF4-FFF2-40B4-BE49-F238E27FC236}">
                  <a16:creationId xmlns:a16="http://schemas.microsoft.com/office/drawing/2014/main" id="{D0225D0E-A831-5AB6-E0DA-6190FB2BBA2B}"/>
                </a:ext>
              </a:extLst>
            </p:cNvPr>
            <p:cNvSpPr/>
            <p:nvPr/>
          </p:nvSpPr>
          <p:spPr>
            <a:xfrm rot="5400000" flipV="1">
              <a:off x="7477259" y="315506"/>
              <a:ext cx="188618" cy="104816"/>
            </a:xfrm>
            <a:custGeom>
              <a:avLst/>
              <a:gdLst>
                <a:gd name="connsiteX0" fmla="*/ 188458 w 188618"/>
                <a:gd name="connsiteY0" fmla="*/ 10854 h 104816"/>
                <a:gd name="connsiteX1" fmla="*/ 185387 w 188618"/>
                <a:gd name="connsiteY1" fmla="*/ 18128 h 104816"/>
                <a:gd name="connsiteX2" fmla="*/ 101973 w 188618"/>
                <a:gd name="connsiteY2" fmla="*/ 101703 h 104816"/>
                <a:gd name="connsiteX3" fmla="*/ 87263 w 188618"/>
                <a:gd name="connsiteY3" fmla="*/ 101703 h 104816"/>
                <a:gd name="connsiteX4" fmla="*/ 3849 w 188618"/>
                <a:gd name="connsiteY4" fmla="*/ 18290 h 104816"/>
                <a:gd name="connsiteX5" fmla="*/ 2299 w 188618"/>
                <a:gd name="connsiteY5" fmla="*/ 3741 h 104816"/>
                <a:gd name="connsiteX6" fmla="*/ 16848 w 188618"/>
                <a:gd name="connsiteY6" fmla="*/ 2189 h 104816"/>
                <a:gd name="connsiteX7" fmla="*/ 18398 w 188618"/>
                <a:gd name="connsiteY7" fmla="*/ 3741 h 104816"/>
                <a:gd name="connsiteX8" fmla="*/ 94537 w 188618"/>
                <a:gd name="connsiteY8" fmla="*/ 79880 h 104816"/>
                <a:gd name="connsiteX9" fmla="*/ 171000 w 188618"/>
                <a:gd name="connsiteY9" fmla="*/ 3579 h 104816"/>
                <a:gd name="connsiteX10" fmla="*/ 185401 w 188618"/>
                <a:gd name="connsiteY10" fmla="*/ 3433 h 104816"/>
                <a:gd name="connsiteX11" fmla="*/ 185548 w 188618"/>
                <a:gd name="connsiteY11" fmla="*/ 3579 h 104816"/>
                <a:gd name="connsiteX12" fmla="*/ 188620 w 188618"/>
                <a:gd name="connsiteY12" fmla="*/ 10854 h 104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8618" h="104816">
                  <a:moveTo>
                    <a:pt x="188458" y="10854"/>
                  </a:moveTo>
                  <a:cubicBezTo>
                    <a:pt x="188492" y="13601"/>
                    <a:pt x="187380" y="16236"/>
                    <a:pt x="185387" y="18128"/>
                  </a:cubicBezTo>
                  <a:lnTo>
                    <a:pt x="101973" y="101703"/>
                  </a:lnTo>
                  <a:cubicBezTo>
                    <a:pt x="97888" y="105712"/>
                    <a:pt x="91349" y="105712"/>
                    <a:pt x="87263" y="101703"/>
                  </a:cubicBezTo>
                  <a:lnTo>
                    <a:pt x="3849" y="18290"/>
                  </a:lnTo>
                  <a:cubicBezTo>
                    <a:pt x="-596" y="14701"/>
                    <a:pt x="-1291" y="8186"/>
                    <a:pt x="2299" y="3741"/>
                  </a:cubicBezTo>
                  <a:cubicBezTo>
                    <a:pt x="5888" y="-705"/>
                    <a:pt x="12403" y="-1400"/>
                    <a:pt x="16848" y="2189"/>
                  </a:cubicBezTo>
                  <a:cubicBezTo>
                    <a:pt x="17419" y="2657"/>
                    <a:pt x="17938" y="3175"/>
                    <a:pt x="18398" y="3741"/>
                  </a:cubicBezTo>
                  <a:lnTo>
                    <a:pt x="94537" y="79880"/>
                  </a:lnTo>
                  <a:lnTo>
                    <a:pt x="171000" y="3579"/>
                  </a:lnTo>
                  <a:cubicBezTo>
                    <a:pt x="174936" y="-446"/>
                    <a:pt x="181384" y="-511"/>
                    <a:pt x="185401" y="3433"/>
                  </a:cubicBezTo>
                  <a:cubicBezTo>
                    <a:pt x="185451" y="3482"/>
                    <a:pt x="185500" y="3531"/>
                    <a:pt x="185548" y="3579"/>
                  </a:cubicBezTo>
                  <a:cubicBezTo>
                    <a:pt x="187540" y="5470"/>
                    <a:pt x="188654" y="8105"/>
                    <a:pt x="188620" y="10854"/>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2" name="任意多边形: 形状 31">
              <a:extLst>
                <a:ext uri="{FF2B5EF4-FFF2-40B4-BE49-F238E27FC236}">
                  <a16:creationId xmlns:a16="http://schemas.microsoft.com/office/drawing/2014/main" id="{84C66965-644A-4CDD-AC40-66A177124460}"/>
                </a:ext>
              </a:extLst>
            </p:cNvPr>
            <p:cNvSpPr/>
            <p:nvPr/>
          </p:nvSpPr>
          <p:spPr>
            <a:xfrm rot="5400000" flipV="1">
              <a:off x="7568226" y="316594"/>
              <a:ext cx="187067" cy="104192"/>
            </a:xfrm>
            <a:custGeom>
              <a:avLst/>
              <a:gdLst>
                <a:gd name="connsiteX0" fmla="*/ 186907 w 187067"/>
                <a:gd name="connsiteY0" fmla="*/ 10230 h 104192"/>
                <a:gd name="connsiteX1" fmla="*/ 183836 w 187067"/>
                <a:gd name="connsiteY1" fmla="*/ 17504 h 104192"/>
                <a:gd name="connsiteX2" fmla="*/ 100422 w 187067"/>
                <a:gd name="connsiteY2" fmla="*/ 101079 h 104192"/>
                <a:gd name="connsiteX3" fmla="*/ 85712 w 187067"/>
                <a:gd name="connsiteY3" fmla="*/ 101079 h 104192"/>
                <a:gd name="connsiteX4" fmla="*/ 2299 w 187067"/>
                <a:gd name="connsiteY4" fmla="*/ 17504 h 104192"/>
                <a:gd name="connsiteX5" fmla="*/ 3849 w 187067"/>
                <a:gd name="connsiteY5" fmla="*/ 2955 h 104192"/>
                <a:gd name="connsiteX6" fmla="*/ 16847 w 187067"/>
                <a:gd name="connsiteY6" fmla="*/ 2955 h 104192"/>
                <a:gd name="connsiteX7" fmla="*/ 92986 w 187067"/>
                <a:gd name="connsiteY7" fmla="*/ 79094 h 104192"/>
                <a:gd name="connsiteX8" fmla="*/ 169449 w 187067"/>
                <a:gd name="connsiteY8" fmla="*/ 2955 h 104192"/>
                <a:gd name="connsiteX9" fmla="*/ 183850 w 187067"/>
                <a:gd name="connsiteY9" fmla="*/ 2810 h 104192"/>
                <a:gd name="connsiteX10" fmla="*/ 183997 w 187067"/>
                <a:gd name="connsiteY10" fmla="*/ 2955 h 104192"/>
                <a:gd name="connsiteX11" fmla="*/ 187069 w 18706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67" h="104192">
                  <a:moveTo>
                    <a:pt x="186907" y="10230"/>
                  </a:moveTo>
                  <a:cubicBezTo>
                    <a:pt x="186941" y="12978"/>
                    <a:pt x="185829" y="15613"/>
                    <a:pt x="183836" y="17504"/>
                  </a:cubicBezTo>
                  <a:lnTo>
                    <a:pt x="100422" y="101079"/>
                  </a:lnTo>
                  <a:cubicBezTo>
                    <a:pt x="96337" y="105088"/>
                    <a:pt x="89799" y="105088"/>
                    <a:pt x="85712" y="101079"/>
                  </a:cubicBezTo>
                  <a:lnTo>
                    <a:pt x="2299" y="17504"/>
                  </a:lnTo>
                  <a:cubicBezTo>
                    <a:pt x="-1290" y="13058"/>
                    <a:pt x="-597" y="6544"/>
                    <a:pt x="3849" y="2955"/>
                  </a:cubicBezTo>
                  <a:cubicBezTo>
                    <a:pt x="7641" y="-100"/>
                    <a:pt x="13055" y="-100"/>
                    <a:pt x="16847" y="2955"/>
                  </a:cubicBezTo>
                  <a:lnTo>
                    <a:pt x="92986" y="79094"/>
                  </a:lnTo>
                  <a:lnTo>
                    <a:pt x="169449" y="2955"/>
                  </a:lnTo>
                  <a:cubicBezTo>
                    <a:pt x="173385" y="-1070"/>
                    <a:pt x="179833" y="-1135"/>
                    <a:pt x="183850" y="2810"/>
                  </a:cubicBezTo>
                  <a:cubicBezTo>
                    <a:pt x="183900" y="2858"/>
                    <a:pt x="183949" y="2907"/>
                    <a:pt x="183997" y="2955"/>
                  </a:cubicBezTo>
                  <a:cubicBezTo>
                    <a:pt x="185989" y="4847"/>
                    <a:pt x="187103" y="7481"/>
                    <a:pt x="187069"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3" name="任意多边形: 形状 32">
              <a:extLst>
                <a:ext uri="{FF2B5EF4-FFF2-40B4-BE49-F238E27FC236}">
                  <a16:creationId xmlns:a16="http://schemas.microsoft.com/office/drawing/2014/main" id="{052D6E78-2C6C-DC41-0742-F689E45212B6}"/>
                </a:ext>
              </a:extLst>
            </p:cNvPr>
            <p:cNvSpPr/>
            <p:nvPr/>
          </p:nvSpPr>
          <p:spPr>
            <a:xfrm rot="5400000" flipV="1">
              <a:off x="7658267" y="316594"/>
              <a:ext cx="187067" cy="104192"/>
            </a:xfrm>
            <a:custGeom>
              <a:avLst/>
              <a:gdLst>
                <a:gd name="connsiteX0" fmla="*/ 186907 w 187067"/>
                <a:gd name="connsiteY0" fmla="*/ 10230 h 104192"/>
                <a:gd name="connsiteX1" fmla="*/ 183836 w 187067"/>
                <a:gd name="connsiteY1" fmla="*/ 17504 h 104192"/>
                <a:gd name="connsiteX2" fmla="*/ 100422 w 187067"/>
                <a:gd name="connsiteY2" fmla="*/ 101079 h 104192"/>
                <a:gd name="connsiteX3" fmla="*/ 85712 w 187067"/>
                <a:gd name="connsiteY3" fmla="*/ 101079 h 104192"/>
                <a:gd name="connsiteX4" fmla="*/ 2299 w 187067"/>
                <a:gd name="connsiteY4" fmla="*/ 17504 h 104192"/>
                <a:gd name="connsiteX5" fmla="*/ 3849 w 187067"/>
                <a:gd name="connsiteY5" fmla="*/ 2955 h 104192"/>
                <a:gd name="connsiteX6" fmla="*/ 16847 w 187067"/>
                <a:gd name="connsiteY6" fmla="*/ 2955 h 104192"/>
                <a:gd name="connsiteX7" fmla="*/ 92986 w 187067"/>
                <a:gd name="connsiteY7" fmla="*/ 79094 h 104192"/>
                <a:gd name="connsiteX8" fmla="*/ 169449 w 187067"/>
                <a:gd name="connsiteY8" fmla="*/ 2955 h 104192"/>
                <a:gd name="connsiteX9" fmla="*/ 183850 w 187067"/>
                <a:gd name="connsiteY9" fmla="*/ 2810 h 104192"/>
                <a:gd name="connsiteX10" fmla="*/ 183997 w 187067"/>
                <a:gd name="connsiteY10" fmla="*/ 2955 h 104192"/>
                <a:gd name="connsiteX11" fmla="*/ 187069 w 18706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67" h="104192">
                  <a:moveTo>
                    <a:pt x="186907" y="10230"/>
                  </a:moveTo>
                  <a:cubicBezTo>
                    <a:pt x="186941" y="12978"/>
                    <a:pt x="185829" y="15612"/>
                    <a:pt x="183836" y="17504"/>
                  </a:cubicBezTo>
                  <a:lnTo>
                    <a:pt x="100422" y="101079"/>
                  </a:lnTo>
                  <a:cubicBezTo>
                    <a:pt x="96337" y="105088"/>
                    <a:pt x="89799" y="105088"/>
                    <a:pt x="85712" y="101079"/>
                  </a:cubicBezTo>
                  <a:lnTo>
                    <a:pt x="2299" y="17504"/>
                  </a:lnTo>
                  <a:cubicBezTo>
                    <a:pt x="-1290" y="13058"/>
                    <a:pt x="-597" y="6544"/>
                    <a:pt x="3849" y="2955"/>
                  </a:cubicBezTo>
                  <a:cubicBezTo>
                    <a:pt x="7641" y="-100"/>
                    <a:pt x="13055" y="-100"/>
                    <a:pt x="16847" y="2955"/>
                  </a:cubicBezTo>
                  <a:lnTo>
                    <a:pt x="92986" y="79094"/>
                  </a:lnTo>
                  <a:lnTo>
                    <a:pt x="169449" y="2955"/>
                  </a:lnTo>
                  <a:cubicBezTo>
                    <a:pt x="173385" y="-1070"/>
                    <a:pt x="179833" y="-1135"/>
                    <a:pt x="183850" y="2810"/>
                  </a:cubicBezTo>
                  <a:cubicBezTo>
                    <a:pt x="183900" y="2858"/>
                    <a:pt x="183949" y="2907"/>
                    <a:pt x="183997" y="2955"/>
                  </a:cubicBezTo>
                  <a:cubicBezTo>
                    <a:pt x="185989" y="4847"/>
                    <a:pt x="187103" y="7481"/>
                    <a:pt x="187069"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4" name="任意多边形: 形状 33">
              <a:extLst>
                <a:ext uri="{FF2B5EF4-FFF2-40B4-BE49-F238E27FC236}">
                  <a16:creationId xmlns:a16="http://schemas.microsoft.com/office/drawing/2014/main" id="{DC9A544C-8E04-2BC4-D145-07AF5C6B902E}"/>
                </a:ext>
              </a:extLst>
            </p:cNvPr>
            <p:cNvSpPr/>
            <p:nvPr/>
          </p:nvSpPr>
          <p:spPr>
            <a:xfrm rot="5400000" flipV="1">
              <a:off x="7748147" y="316594"/>
              <a:ext cx="187067" cy="104192"/>
            </a:xfrm>
            <a:custGeom>
              <a:avLst/>
              <a:gdLst>
                <a:gd name="connsiteX0" fmla="*/ 186907 w 187067"/>
                <a:gd name="connsiteY0" fmla="*/ 10230 h 104192"/>
                <a:gd name="connsiteX1" fmla="*/ 183836 w 187067"/>
                <a:gd name="connsiteY1" fmla="*/ 17504 h 104192"/>
                <a:gd name="connsiteX2" fmla="*/ 100422 w 187067"/>
                <a:gd name="connsiteY2" fmla="*/ 101079 h 104192"/>
                <a:gd name="connsiteX3" fmla="*/ 85712 w 187067"/>
                <a:gd name="connsiteY3" fmla="*/ 101079 h 104192"/>
                <a:gd name="connsiteX4" fmla="*/ 2299 w 187067"/>
                <a:gd name="connsiteY4" fmla="*/ 17504 h 104192"/>
                <a:gd name="connsiteX5" fmla="*/ 3849 w 187067"/>
                <a:gd name="connsiteY5" fmla="*/ 2955 h 104192"/>
                <a:gd name="connsiteX6" fmla="*/ 16847 w 187067"/>
                <a:gd name="connsiteY6" fmla="*/ 2955 h 104192"/>
                <a:gd name="connsiteX7" fmla="*/ 92986 w 187067"/>
                <a:gd name="connsiteY7" fmla="*/ 79094 h 104192"/>
                <a:gd name="connsiteX8" fmla="*/ 169449 w 187067"/>
                <a:gd name="connsiteY8" fmla="*/ 2955 h 104192"/>
                <a:gd name="connsiteX9" fmla="*/ 183850 w 187067"/>
                <a:gd name="connsiteY9" fmla="*/ 2810 h 104192"/>
                <a:gd name="connsiteX10" fmla="*/ 183997 w 187067"/>
                <a:gd name="connsiteY10" fmla="*/ 2955 h 104192"/>
                <a:gd name="connsiteX11" fmla="*/ 187069 w 187067"/>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67" h="104192">
                  <a:moveTo>
                    <a:pt x="186907" y="10230"/>
                  </a:moveTo>
                  <a:cubicBezTo>
                    <a:pt x="186941" y="12978"/>
                    <a:pt x="185829" y="15612"/>
                    <a:pt x="183836" y="17504"/>
                  </a:cubicBezTo>
                  <a:lnTo>
                    <a:pt x="100422" y="101079"/>
                  </a:lnTo>
                  <a:cubicBezTo>
                    <a:pt x="96337" y="105088"/>
                    <a:pt x="89799" y="105088"/>
                    <a:pt x="85712" y="101079"/>
                  </a:cubicBezTo>
                  <a:lnTo>
                    <a:pt x="2299" y="17504"/>
                  </a:lnTo>
                  <a:cubicBezTo>
                    <a:pt x="-1290" y="13058"/>
                    <a:pt x="-597" y="6544"/>
                    <a:pt x="3849" y="2955"/>
                  </a:cubicBezTo>
                  <a:cubicBezTo>
                    <a:pt x="7641" y="-100"/>
                    <a:pt x="13055" y="-100"/>
                    <a:pt x="16847" y="2955"/>
                  </a:cubicBezTo>
                  <a:lnTo>
                    <a:pt x="92986" y="79094"/>
                  </a:lnTo>
                  <a:lnTo>
                    <a:pt x="169449" y="2955"/>
                  </a:lnTo>
                  <a:cubicBezTo>
                    <a:pt x="173385" y="-1070"/>
                    <a:pt x="179833" y="-1135"/>
                    <a:pt x="183850" y="2810"/>
                  </a:cubicBezTo>
                  <a:cubicBezTo>
                    <a:pt x="183900" y="2858"/>
                    <a:pt x="183949" y="2907"/>
                    <a:pt x="183997" y="2955"/>
                  </a:cubicBezTo>
                  <a:cubicBezTo>
                    <a:pt x="185989" y="4847"/>
                    <a:pt x="187103" y="7481"/>
                    <a:pt x="187069"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5" name="任意多边形: 形状 34">
              <a:extLst>
                <a:ext uri="{FF2B5EF4-FFF2-40B4-BE49-F238E27FC236}">
                  <a16:creationId xmlns:a16="http://schemas.microsoft.com/office/drawing/2014/main" id="{F196EC3A-3FC8-D985-64FE-FC860A5D0A51}"/>
                </a:ext>
              </a:extLst>
            </p:cNvPr>
            <p:cNvSpPr/>
            <p:nvPr/>
          </p:nvSpPr>
          <p:spPr>
            <a:xfrm rot="5400000" flipV="1">
              <a:off x="7829305" y="318380"/>
              <a:ext cx="187696" cy="104192"/>
            </a:xfrm>
            <a:custGeom>
              <a:avLst/>
              <a:gdLst>
                <a:gd name="connsiteX0" fmla="*/ 187698 w 187696"/>
                <a:gd name="connsiteY0" fmla="*/ 10229 h 104192"/>
                <a:gd name="connsiteX1" fmla="*/ 184627 w 187696"/>
                <a:gd name="connsiteY1" fmla="*/ 17504 h 104192"/>
                <a:gd name="connsiteX2" fmla="*/ 101213 w 187696"/>
                <a:gd name="connsiteY2" fmla="*/ 101079 h 104192"/>
                <a:gd name="connsiteX3" fmla="*/ 86503 w 187696"/>
                <a:gd name="connsiteY3" fmla="*/ 101079 h 104192"/>
                <a:gd name="connsiteX4" fmla="*/ 2928 w 187696"/>
                <a:gd name="connsiteY4" fmla="*/ 17504 h 104192"/>
                <a:gd name="connsiteX5" fmla="*/ 2928 w 187696"/>
                <a:gd name="connsiteY5" fmla="*/ 2955 h 104192"/>
                <a:gd name="connsiteX6" fmla="*/ 17638 w 187696"/>
                <a:gd name="connsiteY6" fmla="*/ 2955 h 104192"/>
                <a:gd name="connsiteX7" fmla="*/ 93777 w 187696"/>
                <a:gd name="connsiteY7" fmla="*/ 79095 h 104192"/>
                <a:gd name="connsiteX8" fmla="*/ 170078 w 187696"/>
                <a:gd name="connsiteY8" fmla="*/ 2955 h 104192"/>
                <a:gd name="connsiteX9" fmla="*/ 184480 w 187696"/>
                <a:gd name="connsiteY9" fmla="*/ 2810 h 104192"/>
                <a:gd name="connsiteX10" fmla="*/ 184627 w 187696"/>
                <a:gd name="connsiteY10" fmla="*/ 2955 h 104192"/>
                <a:gd name="connsiteX11" fmla="*/ 187698 w 187696"/>
                <a:gd name="connsiteY11" fmla="*/ 10229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6" h="104192">
                  <a:moveTo>
                    <a:pt x="187698" y="10229"/>
                  </a:moveTo>
                  <a:cubicBezTo>
                    <a:pt x="187732" y="12978"/>
                    <a:pt x="186620" y="15613"/>
                    <a:pt x="184627" y="17504"/>
                  </a:cubicBezTo>
                  <a:lnTo>
                    <a:pt x="101213" y="101079"/>
                  </a:lnTo>
                  <a:cubicBezTo>
                    <a:pt x="97128" y="105088"/>
                    <a:pt x="90589" y="105088"/>
                    <a:pt x="86503" y="101079"/>
                  </a:cubicBezTo>
                  <a:lnTo>
                    <a:pt x="2928" y="17504"/>
                  </a:lnTo>
                  <a:cubicBezTo>
                    <a:pt x="-973" y="13446"/>
                    <a:pt x="-973" y="7029"/>
                    <a:pt x="2928" y="2955"/>
                  </a:cubicBezTo>
                  <a:cubicBezTo>
                    <a:pt x="7013" y="-1054"/>
                    <a:pt x="13553" y="-1054"/>
                    <a:pt x="17638" y="2955"/>
                  </a:cubicBezTo>
                  <a:lnTo>
                    <a:pt x="93777" y="79095"/>
                  </a:lnTo>
                  <a:lnTo>
                    <a:pt x="170078" y="2955"/>
                  </a:lnTo>
                  <a:cubicBezTo>
                    <a:pt x="174014" y="-1070"/>
                    <a:pt x="180462" y="-1135"/>
                    <a:pt x="184480" y="2810"/>
                  </a:cubicBezTo>
                  <a:cubicBezTo>
                    <a:pt x="184530" y="2858"/>
                    <a:pt x="184578" y="2906"/>
                    <a:pt x="184627" y="2955"/>
                  </a:cubicBezTo>
                  <a:cubicBezTo>
                    <a:pt x="186618" y="4847"/>
                    <a:pt x="187732" y="7482"/>
                    <a:pt x="187698" y="10229"/>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8" name="任意多边形: 形状 37">
              <a:extLst>
                <a:ext uri="{FF2B5EF4-FFF2-40B4-BE49-F238E27FC236}">
                  <a16:creationId xmlns:a16="http://schemas.microsoft.com/office/drawing/2014/main" id="{3AD78317-73BD-4FA3-9D0D-648F0FA057EB}"/>
                </a:ext>
              </a:extLst>
            </p:cNvPr>
            <p:cNvSpPr/>
            <p:nvPr/>
          </p:nvSpPr>
          <p:spPr>
            <a:xfrm rot="5400000" flipV="1">
              <a:off x="7919185" y="318380"/>
              <a:ext cx="187696" cy="104192"/>
            </a:xfrm>
            <a:custGeom>
              <a:avLst/>
              <a:gdLst>
                <a:gd name="connsiteX0" fmla="*/ 187698 w 187696"/>
                <a:gd name="connsiteY0" fmla="*/ 10230 h 104192"/>
                <a:gd name="connsiteX1" fmla="*/ 184627 w 187696"/>
                <a:gd name="connsiteY1" fmla="*/ 17505 h 104192"/>
                <a:gd name="connsiteX2" fmla="*/ 101213 w 187696"/>
                <a:gd name="connsiteY2" fmla="*/ 101079 h 104192"/>
                <a:gd name="connsiteX3" fmla="*/ 86503 w 187696"/>
                <a:gd name="connsiteY3" fmla="*/ 101079 h 104192"/>
                <a:gd name="connsiteX4" fmla="*/ 2928 w 187696"/>
                <a:gd name="connsiteY4" fmla="*/ 17505 h 104192"/>
                <a:gd name="connsiteX5" fmla="*/ 2928 w 187696"/>
                <a:gd name="connsiteY5" fmla="*/ 2955 h 104192"/>
                <a:gd name="connsiteX6" fmla="*/ 17638 w 187696"/>
                <a:gd name="connsiteY6" fmla="*/ 2955 h 104192"/>
                <a:gd name="connsiteX7" fmla="*/ 93777 w 187696"/>
                <a:gd name="connsiteY7" fmla="*/ 79095 h 104192"/>
                <a:gd name="connsiteX8" fmla="*/ 170078 w 187696"/>
                <a:gd name="connsiteY8" fmla="*/ 2955 h 104192"/>
                <a:gd name="connsiteX9" fmla="*/ 184480 w 187696"/>
                <a:gd name="connsiteY9" fmla="*/ 2809 h 104192"/>
                <a:gd name="connsiteX10" fmla="*/ 184627 w 187696"/>
                <a:gd name="connsiteY10" fmla="*/ 2955 h 104192"/>
                <a:gd name="connsiteX11" fmla="*/ 187698 w 187696"/>
                <a:gd name="connsiteY11" fmla="*/ 10230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6" h="104192">
                  <a:moveTo>
                    <a:pt x="187698" y="10230"/>
                  </a:moveTo>
                  <a:cubicBezTo>
                    <a:pt x="187732" y="12978"/>
                    <a:pt x="186620" y="15613"/>
                    <a:pt x="184627" y="17505"/>
                  </a:cubicBezTo>
                  <a:lnTo>
                    <a:pt x="101213" y="101079"/>
                  </a:lnTo>
                  <a:cubicBezTo>
                    <a:pt x="97128" y="105088"/>
                    <a:pt x="90589" y="105088"/>
                    <a:pt x="86503" y="101079"/>
                  </a:cubicBezTo>
                  <a:lnTo>
                    <a:pt x="2928" y="17505"/>
                  </a:lnTo>
                  <a:cubicBezTo>
                    <a:pt x="-973" y="13446"/>
                    <a:pt x="-973" y="7029"/>
                    <a:pt x="2928" y="2955"/>
                  </a:cubicBezTo>
                  <a:cubicBezTo>
                    <a:pt x="7013" y="-1053"/>
                    <a:pt x="13553" y="-1053"/>
                    <a:pt x="17638" y="2955"/>
                  </a:cubicBezTo>
                  <a:lnTo>
                    <a:pt x="93777" y="79095"/>
                  </a:lnTo>
                  <a:lnTo>
                    <a:pt x="170078" y="2955"/>
                  </a:lnTo>
                  <a:cubicBezTo>
                    <a:pt x="174014" y="-1070"/>
                    <a:pt x="180462" y="-1134"/>
                    <a:pt x="184480" y="2809"/>
                  </a:cubicBezTo>
                  <a:cubicBezTo>
                    <a:pt x="184530" y="2859"/>
                    <a:pt x="184578" y="2907"/>
                    <a:pt x="184627" y="2955"/>
                  </a:cubicBezTo>
                  <a:cubicBezTo>
                    <a:pt x="186618" y="4847"/>
                    <a:pt x="187732" y="7481"/>
                    <a:pt x="187698" y="10230"/>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39" name="任意多边形: 形状 38">
              <a:extLst>
                <a:ext uri="{FF2B5EF4-FFF2-40B4-BE49-F238E27FC236}">
                  <a16:creationId xmlns:a16="http://schemas.microsoft.com/office/drawing/2014/main" id="{054747D1-9C1F-8E2A-3617-5658254A89A6}"/>
                </a:ext>
              </a:extLst>
            </p:cNvPr>
            <p:cNvSpPr/>
            <p:nvPr/>
          </p:nvSpPr>
          <p:spPr>
            <a:xfrm rot="5400000" flipV="1">
              <a:off x="8008931" y="318408"/>
              <a:ext cx="187696" cy="104137"/>
            </a:xfrm>
            <a:custGeom>
              <a:avLst/>
              <a:gdLst>
                <a:gd name="connsiteX0" fmla="*/ 187698 w 187696"/>
                <a:gd name="connsiteY0" fmla="*/ 10498 h 104137"/>
                <a:gd name="connsiteX1" fmla="*/ 184627 w 187696"/>
                <a:gd name="connsiteY1" fmla="*/ 17772 h 104137"/>
                <a:gd name="connsiteX2" fmla="*/ 101213 w 187696"/>
                <a:gd name="connsiteY2" fmla="*/ 101024 h 104137"/>
                <a:gd name="connsiteX3" fmla="*/ 86503 w 187696"/>
                <a:gd name="connsiteY3" fmla="*/ 101024 h 104137"/>
                <a:gd name="connsiteX4" fmla="*/ 2928 w 187696"/>
                <a:gd name="connsiteY4" fmla="*/ 17449 h 104137"/>
                <a:gd name="connsiteX5" fmla="*/ 2928 w 187696"/>
                <a:gd name="connsiteY5" fmla="*/ 2900 h 104137"/>
                <a:gd name="connsiteX6" fmla="*/ 17638 w 187696"/>
                <a:gd name="connsiteY6" fmla="*/ 2900 h 104137"/>
                <a:gd name="connsiteX7" fmla="*/ 93777 w 187696"/>
                <a:gd name="connsiteY7" fmla="*/ 79039 h 104137"/>
                <a:gd name="connsiteX8" fmla="*/ 170078 w 187696"/>
                <a:gd name="connsiteY8" fmla="*/ 4032 h 104137"/>
                <a:gd name="connsiteX9" fmla="*/ 184480 w 187696"/>
                <a:gd name="connsiteY9" fmla="*/ 3887 h 104137"/>
                <a:gd name="connsiteX10" fmla="*/ 184627 w 187696"/>
                <a:gd name="connsiteY10" fmla="*/ 4032 h 104137"/>
                <a:gd name="connsiteX11" fmla="*/ 187698 w 187696"/>
                <a:gd name="connsiteY11" fmla="*/ 11306 h 104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6" h="104137">
                  <a:moveTo>
                    <a:pt x="187698" y="10498"/>
                  </a:moveTo>
                  <a:cubicBezTo>
                    <a:pt x="187732" y="13246"/>
                    <a:pt x="186620" y="15880"/>
                    <a:pt x="184627" y="17772"/>
                  </a:cubicBezTo>
                  <a:lnTo>
                    <a:pt x="101213" y="101024"/>
                  </a:lnTo>
                  <a:cubicBezTo>
                    <a:pt x="97128" y="105033"/>
                    <a:pt x="90589" y="105033"/>
                    <a:pt x="86503" y="101024"/>
                  </a:cubicBezTo>
                  <a:lnTo>
                    <a:pt x="2928" y="17449"/>
                  </a:lnTo>
                  <a:cubicBezTo>
                    <a:pt x="-973" y="13391"/>
                    <a:pt x="-973" y="6974"/>
                    <a:pt x="2928" y="2900"/>
                  </a:cubicBezTo>
                  <a:cubicBezTo>
                    <a:pt x="7013" y="-1109"/>
                    <a:pt x="13553" y="-1109"/>
                    <a:pt x="17638" y="2900"/>
                  </a:cubicBezTo>
                  <a:lnTo>
                    <a:pt x="93777" y="79039"/>
                  </a:lnTo>
                  <a:lnTo>
                    <a:pt x="170078" y="4032"/>
                  </a:lnTo>
                  <a:cubicBezTo>
                    <a:pt x="174014" y="6"/>
                    <a:pt x="180462" y="-58"/>
                    <a:pt x="184480" y="3887"/>
                  </a:cubicBezTo>
                  <a:cubicBezTo>
                    <a:pt x="184530" y="3935"/>
                    <a:pt x="184578" y="3983"/>
                    <a:pt x="184627" y="4032"/>
                  </a:cubicBezTo>
                  <a:cubicBezTo>
                    <a:pt x="186618" y="5923"/>
                    <a:pt x="187732" y="8558"/>
                    <a:pt x="187698" y="11306"/>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40" name="任意多边形: 形状 39">
              <a:extLst>
                <a:ext uri="{FF2B5EF4-FFF2-40B4-BE49-F238E27FC236}">
                  <a16:creationId xmlns:a16="http://schemas.microsoft.com/office/drawing/2014/main" id="{F398AAB7-C079-DE02-AC1B-7B0D19287538}"/>
                </a:ext>
              </a:extLst>
            </p:cNvPr>
            <p:cNvSpPr/>
            <p:nvPr/>
          </p:nvSpPr>
          <p:spPr>
            <a:xfrm rot="5400000" flipV="1">
              <a:off x="8099752" y="318380"/>
              <a:ext cx="187696" cy="104192"/>
            </a:xfrm>
            <a:custGeom>
              <a:avLst/>
              <a:gdLst>
                <a:gd name="connsiteX0" fmla="*/ 187698 w 187696"/>
                <a:gd name="connsiteY0" fmla="*/ 10229 h 104192"/>
                <a:gd name="connsiteX1" fmla="*/ 184627 w 187696"/>
                <a:gd name="connsiteY1" fmla="*/ 17504 h 104192"/>
                <a:gd name="connsiteX2" fmla="*/ 101213 w 187696"/>
                <a:gd name="connsiteY2" fmla="*/ 101079 h 104192"/>
                <a:gd name="connsiteX3" fmla="*/ 86503 w 187696"/>
                <a:gd name="connsiteY3" fmla="*/ 101079 h 104192"/>
                <a:gd name="connsiteX4" fmla="*/ 2928 w 187696"/>
                <a:gd name="connsiteY4" fmla="*/ 17504 h 104192"/>
                <a:gd name="connsiteX5" fmla="*/ 2928 w 187696"/>
                <a:gd name="connsiteY5" fmla="*/ 2955 h 104192"/>
                <a:gd name="connsiteX6" fmla="*/ 17638 w 187696"/>
                <a:gd name="connsiteY6" fmla="*/ 2955 h 104192"/>
                <a:gd name="connsiteX7" fmla="*/ 93777 w 187696"/>
                <a:gd name="connsiteY7" fmla="*/ 79094 h 104192"/>
                <a:gd name="connsiteX8" fmla="*/ 170078 w 187696"/>
                <a:gd name="connsiteY8" fmla="*/ 2955 h 104192"/>
                <a:gd name="connsiteX9" fmla="*/ 184480 w 187696"/>
                <a:gd name="connsiteY9" fmla="*/ 2810 h 104192"/>
                <a:gd name="connsiteX10" fmla="*/ 184627 w 187696"/>
                <a:gd name="connsiteY10" fmla="*/ 2955 h 104192"/>
                <a:gd name="connsiteX11" fmla="*/ 187698 w 187696"/>
                <a:gd name="connsiteY11" fmla="*/ 10229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6" h="104192">
                  <a:moveTo>
                    <a:pt x="187698" y="10229"/>
                  </a:moveTo>
                  <a:cubicBezTo>
                    <a:pt x="187732" y="12977"/>
                    <a:pt x="186620" y="15613"/>
                    <a:pt x="184627" y="17504"/>
                  </a:cubicBezTo>
                  <a:lnTo>
                    <a:pt x="101213" y="101079"/>
                  </a:lnTo>
                  <a:cubicBezTo>
                    <a:pt x="97128" y="105088"/>
                    <a:pt x="90589" y="105088"/>
                    <a:pt x="86503" y="101079"/>
                  </a:cubicBezTo>
                  <a:lnTo>
                    <a:pt x="2928" y="17504"/>
                  </a:lnTo>
                  <a:cubicBezTo>
                    <a:pt x="-973" y="13446"/>
                    <a:pt x="-973" y="7029"/>
                    <a:pt x="2928" y="2955"/>
                  </a:cubicBezTo>
                  <a:cubicBezTo>
                    <a:pt x="7013" y="-1054"/>
                    <a:pt x="13553" y="-1054"/>
                    <a:pt x="17638" y="2955"/>
                  </a:cubicBezTo>
                  <a:lnTo>
                    <a:pt x="93777" y="79094"/>
                  </a:lnTo>
                  <a:lnTo>
                    <a:pt x="170078" y="2955"/>
                  </a:lnTo>
                  <a:cubicBezTo>
                    <a:pt x="174014" y="-1070"/>
                    <a:pt x="180462" y="-1135"/>
                    <a:pt x="184480" y="2810"/>
                  </a:cubicBezTo>
                  <a:cubicBezTo>
                    <a:pt x="184530" y="2858"/>
                    <a:pt x="184578" y="2907"/>
                    <a:pt x="184627" y="2955"/>
                  </a:cubicBezTo>
                  <a:cubicBezTo>
                    <a:pt x="186618" y="4846"/>
                    <a:pt x="187732" y="7482"/>
                    <a:pt x="187698" y="10229"/>
                  </a:cubicBezTo>
                </a:path>
              </a:pathLst>
            </a:custGeom>
            <a:solidFill>
              <a:schemeClr val="accent2">
                <a:alpha val="7000"/>
              </a:schemeClr>
            </a:solidFill>
            <a:ln w="16151" cap="flat">
              <a:noFill/>
              <a:prstDash val="solid"/>
              <a:miter/>
            </a:ln>
          </p:spPr>
          <p:txBody>
            <a:bodyPr rtlCol="0" anchor="ctr"/>
            <a:lstStyle/>
            <a:p>
              <a:endParaRPr lang="zh-CN" altLang="en-US"/>
            </a:p>
          </p:txBody>
        </p:sp>
        <p:sp>
          <p:nvSpPr>
            <p:cNvPr id="41" name="任意多边形: 形状 40">
              <a:extLst>
                <a:ext uri="{FF2B5EF4-FFF2-40B4-BE49-F238E27FC236}">
                  <a16:creationId xmlns:a16="http://schemas.microsoft.com/office/drawing/2014/main" id="{872A1328-0692-DBC7-2A14-CE666AD7049C}"/>
                </a:ext>
              </a:extLst>
            </p:cNvPr>
            <p:cNvSpPr/>
            <p:nvPr/>
          </p:nvSpPr>
          <p:spPr>
            <a:xfrm rot="5400000" flipV="1">
              <a:off x="8189470" y="318381"/>
              <a:ext cx="187697" cy="104192"/>
            </a:xfrm>
            <a:custGeom>
              <a:avLst/>
              <a:gdLst>
                <a:gd name="connsiteX0" fmla="*/ 187698 w 187697"/>
                <a:gd name="connsiteY0" fmla="*/ 9745 h 104192"/>
                <a:gd name="connsiteX1" fmla="*/ 184142 w 187697"/>
                <a:gd name="connsiteY1" fmla="*/ 17504 h 104192"/>
                <a:gd name="connsiteX2" fmla="*/ 100728 w 187697"/>
                <a:gd name="connsiteY2" fmla="*/ 101079 h 104192"/>
                <a:gd name="connsiteX3" fmla="*/ 86018 w 187697"/>
                <a:gd name="connsiteY3" fmla="*/ 101079 h 104192"/>
                <a:gd name="connsiteX4" fmla="*/ 2928 w 187697"/>
                <a:gd name="connsiteY4" fmla="*/ 17504 h 104192"/>
                <a:gd name="connsiteX5" fmla="*/ 2928 w 187697"/>
                <a:gd name="connsiteY5" fmla="*/ 2955 h 104192"/>
                <a:gd name="connsiteX6" fmla="*/ 17638 w 187697"/>
                <a:gd name="connsiteY6" fmla="*/ 2955 h 104192"/>
                <a:gd name="connsiteX7" fmla="*/ 93777 w 187697"/>
                <a:gd name="connsiteY7" fmla="*/ 79094 h 104192"/>
                <a:gd name="connsiteX8" fmla="*/ 170078 w 187697"/>
                <a:gd name="connsiteY8" fmla="*/ 2955 h 104192"/>
                <a:gd name="connsiteX9" fmla="*/ 184480 w 187697"/>
                <a:gd name="connsiteY9" fmla="*/ 2810 h 104192"/>
                <a:gd name="connsiteX10" fmla="*/ 184627 w 187697"/>
                <a:gd name="connsiteY10" fmla="*/ 2955 h 104192"/>
                <a:gd name="connsiteX11" fmla="*/ 187698 w 187697"/>
                <a:gd name="connsiteY11" fmla="*/ 10229 h 10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697" h="104192">
                  <a:moveTo>
                    <a:pt x="187698" y="9745"/>
                  </a:moveTo>
                  <a:cubicBezTo>
                    <a:pt x="187751" y="12736"/>
                    <a:pt x="186444" y="15597"/>
                    <a:pt x="184142" y="17504"/>
                  </a:cubicBezTo>
                  <a:lnTo>
                    <a:pt x="100728" y="101079"/>
                  </a:lnTo>
                  <a:cubicBezTo>
                    <a:pt x="96642" y="105089"/>
                    <a:pt x="90103" y="105089"/>
                    <a:pt x="86018" y="101079"/>
                  </a:cubicBezTo>
                  <a:lnTo>
                    <a:pt x="2928" y="17504"/>
                  </a:lnTo>
                  <a:cubicBezTo>
                    <a:pt x="-973" y="13447"/>
                    <a:pt x="-973" y="7029"/>
                    <a:pt x="2928" y="2955"/>
                  </a:cubicBezTo>
                  <a:cubicBezTo>
                    <a:pt x="7013" y="-1054"/>
                    <a:pt x="13553" y="-1054"/>
                    <a:pt x="17638" y="2955"/>
                  </a:cubicBezTo>
                  <a:lnTo>
                    <a:pt x="93777" y="79094"/>
                  </a:lnTo>
                  <a:lnTo>
                    <a:pt x="170078" y="2955"/>
                  </a:lnTo>
                  <a:cubicBezTo>
                    <a:pt x="174014" y="-1070"/>
                    <a:pt x="180462" y="-1135"/>
                    <a:pt x="184480" y="2810"/>
                  </a:cubicBezTo>
                  <a:cubicBezTo>
                    <a:pt x="184530" y="2858"/>
                    <a:pt x="184578" y="2907"/>
                    <a:pt x="184627" y="2955"/>
                  </a:cubicBezTo>
                  <a:cubicBezTo>
                    <a:pt x="186618" y="4846"/>
                    <a:pt x="187732" y="7482"/>
                    <a:pt x="187698" y="10229"/>
                  </a:cubicBezTo>
                </a:path>
              </a:pathLst>
            </a:custGeom>
            <a:solidFill>
              <a:schemeClr val="accent2">
                <a:alpha val="7000"/>
              </a:schemeClr>
            </a:solidFill>
            <a:ln w="16151" cap="flat">
              <a:noFill/>
              <a:prstDash val="solid"/>
              <a:miter/>
            </a:ln>
          </p:spPr>
          <p:txBody>
            <a:bodyPr rtlCol="0" anchor="ctr"/>
            <a:lstStyle/>
            <a:p>
              <a:endParaRPr lang="zh-CN" altLang="en-US"/>
            </a:p>
          </p:txBody>
        </p:sp>
      </p:grpSp>
      <p:grpSp>
        <p:nvGrpSpPr>
          <p:cNvPr id="42" name="组合 41">
            <a:extLst>
              <a:ext uri="{FF2B5EF4-FFF2-40B4-BE49-F238E27FC236}">
                <a16:creationId xmlns:a16="http://schemas.microsoft.com/office/drawing/2014/main" id="{C53C4594-856B-08BB-1B76-CD340BA4DC0F}"/>
              </a:ext>
            </a:extLst>
          </p:cNvPr>
          <p:cNvGrpSpPr/>
          <p:nvPr userDrawn="1"/>
        </p:nvGrpSpPr>
        <p:grpSpPr>
          <a:xfrm>
            <a:off x="1662526" y="5572035"/>
            <a:ext cx="4153296" cy="1241380"/>
            <a:chOff x="1662526" y="5572035"/>
            <a:chExt cx="4153296" cy="1241380"/>
          </a:xfrm>
        </p:grpSpPr>
        <p:sp>
          <p:nvSpPr>
            <p:cNvPr id="44" name="任意多边形: 形状 43">
              <a:extLst>
                <a:ext uri="{FF2B5EF4-FFF2-40B4-BE49-F238E27FC236}">
                  <a16:creationId xmlns:a16="http://schemas.microsoft.com/office/drawing/2014/main" id="{A760C4C7-2742-713E-3124-028A719B27C1}"/>
                </a:ext>
              </a:extLst>
            </p:cNvPr>
            <p:cNvSpPr/>
            <p:nvPr/>
          </p:nvSpPr>
          <p:spPr>
            <a:xfrm rot="5400000" flipV="1">
              <a:off x="1644633" y="6625140"/>
              <a:ext cx="80314" cy="44528"/>
            </a:xfrm>
            <a:custGeom>
              <a:avLst/>
              <a:gdLst>
                <a:gd name="connsiteX0" fmla="*/ 80315 w 80314"/>
                <a:gd name="connsiteY0" fmla="*/ 4326 h 44528"/>
                <a:gd name="connsiteX1" fmla="*/ 78965 w 80314"/>
                <a:gd name="connsiteY1" fmla="*/ 7432 h 44528"/>
                <a:gd name="connsiteX2" fmla="*/ 43315 w 80314"/>
                <a:gd name="connsiteY2" fmla="*/ 43217 h 44528"/>
                <a:gd name="connsiteX3" fmla="*/ 37104 w 80314"/>
                <a:gd name="connsiteY3" fmla="*/ 43217 h 44528"/>
                <a:gd name="connsiteX4" fmla="*/ 1319 w 80314"/>
                <a:gd name="connsiteY4" fmla="*/ 7432 h 44528"/>
                <a:gd name="connsiteX5" fmla="*/ 1218 w 80314"/>
                <a:gd name="connsiteY5" fmla="*/ 1328 h 44528"/>
                <a:gd name="connsiteX6" fmla="*/ 1319 w 80314"/>
                <a:gd name="connsiteY6" fmla="*/ 1220 h 44528"/>
                <a:gd name="connsiteX7" fmla="*/ 7621 w 80314"/>
                <a:gd name="connsiteY7" fmla="*/ 1180 h 44528"/>
                <a:gd name="connsiteX8" fmla="*/ 7666 w 80314"/>
                <a:gd name="connsiteY8" fmla="*/ 1220 h 44528"/>
                <a:gd name="connsiteX9" fmla="*/ 40209 w 80314"/>
                <a:gd name="connsiteY9" fmla="*/ 33764 h 44528"/>
                <a:gd name="connsiteX10" fmla="*/ 72753 w 80314"/>
                <a:gd name="connsiteY10" fmla="*/ 1220 h 44528"/>
                <a:gd name="connsiteX11" fmla="*/ 78864 w 80314"/>
                <a:gd name="connsiteY11" fmla="*/ 1112 h 44528"/>
                <a:gd name="connsiteX12" fmla="*/ 78965 w 80314"/>
                <a:gd name="connsiteY12" fmla="*/ 1220 h 44528"/>
                <a:gd name="connsiteX13" fmla="*/ 80315 w 80314"/>
                <a:gd name="connsiteY13" fmla="*/ 4326 h 44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0314" h="44528">
                  <a:moveTo>
                    <a:pt x="80315" y="4326"/>
                  </a:moveTo>
                  <a:cubicBezTo>
                    <a:pt x="80340" y="5514"/>
                    <a:pt x="79847" y="6649"/>
                    <a:pt x="78965" y="7432"/>
                  </a:cubicBezTo>
                  <a:lnTo>
                    <a:pt x="43315" y="43217"/>
                  </a:lnTo>
                  <a:cubicBezTo>
                    <a:pt x="41558" y="44823"/>
                    <a:pt x="38860" y="44823"/>
                    <a:pt x="37104" y="43217"/>
                  </a:cubicBezTo>
                  <a:lnTo>
                    <a:pt x="1319" y="7432"/>
                  </a:lnTo>
                  <a:cubicBezTo>
                    <a:pt x="-396" y="5771"/>
                    <a:pt x="-442" y="3043"/>
                    <a:pt x="1218" y="1328"/>
                  </a:cubicBezTo>
                  <a:cubicBezTo>
                    <a:pt x="1250" y="1288"/>
                    <a:pt x="1285" y="1247"/>
                    <a:pt x="1319" y="1220"/>
                  </a:cubicBezTo>
                  <a:cubicBezTo>
                    <a:pt x="3047" y="-535"/>
                    <a:pt x="5868" y="-549"/>
                    <a:pt x="7621" y="1180"/>
                  </a:cubicBezTo>
                  <a:cubicBezTo>
                    <a:pt x="7636" y="1193"/>
                    <a:pt x="7651" y="1206"/>
                    <a:pt x="7666" y="1220"/>
                  </a:cubicBezTo>
                  <a:lnTo>
                    <a:pt x="40209" y="33764"/>
                  </a:lnTo>
                  <a:lnTo>
                    <a:pt x="72753" y="1220"/>
                  </a:lnTo>
                  <a:cubicBezTo>
                    <a:pt x="74413" y="-495"/>
                    <a:pt x="77149" y="-535"/>
                    <a:pt x="78864" y="1112"/>
                  </a:cubicBezTo>
                  <a:cubicBezTo>
                    <a:pt x="78898" y="1153"/>
                    <a:pt x="78931" y="1180"/>
                    <a:pt x="78965" y="1220"/>
                  </a:cubicBezTo>
                  <a:cubicBezTo>
                    <a:pt x="79847" y="2003"/>
                    <a:pt x="80341" y="3138"/>
                    <a:pt x="80315" y="4326"/>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45" name="任意多边形: 形状 44">
              <a:extLst>
                <a:ext uri="{FF2B5EF4-FFF2-40B4-BE49-F238E27FC236}">
                  <a16:creationId xmlns:a16="http://schemas.microsoft.com/office/drawing/2014/main" id="{516B9153-7E6E-6D6D-AB8E-CE4E16F583B3}"/>
                </a:ext>
              </a:extLst>
            </p:cNvPr>
            <p:cNvSpPr/>
            <p:nvPr/>
          </p:nvSpPr>
          <p:spPr>
            <a:xfrm rot="5400000" flipV="1">
              <a:off x="1683443" y="6625356"/>
              <a:ext cx="80314" cy="44096"/>
            </a:xfrm>
            <a:custGeom>
              <a:avLst/>
              <a:gdLst>
                <a:gd name="connsiteX0" fmla="*/ 80315 w 80314"/>
                <a:gd name="connsiteY0" fmla="*/ 3786 h 44096"/>
                <a:gd name="connsiteX1" fmla="*/ 78965 w 80314"/>
                <a:gd name="connsiteY1" fmla="*/ 6892 h 44096"/>
                <a:gd name="connsiteX2" fmla="*/ 43315 w 80314"/>
                <a:gd name="connsiteY2" fmla="*/ 42676 h 44096"/>
                <a:gd name="connsiteX3" fmla="*/ 37205 w 80314"/>
                <a:gd name="connsiteY3" fmla="*/ 42771 h 44096"/>
                <a:gd name="connsiteX4" fmla="*/ 37104 w 80314"/>
                <a:gd name="connsiteY4" fmla="*/ 42676 h 44096"/>
                <a:gd name="connsiteX5" fmla="*/ 1319 w 80314"/>
                <a:gd name="connsiteY5" fmla="*/ 7432 h 44096"/>
                <a:gd name="connsiteX6" fmla="*/ 1218 w 80314"/>
                <a:gd name="connsiteY6" fmla="*/ 1328 h 44096"/>
                <a:gd name="connsiteX7" fmla="*/ 1319 w 80314"/>
                <a:gd name="connsiteY7" fmla="*/ 1220 h 44096"/>
                <a:gd name="connsiteX8" fmla="*/ 7621 w 80314"/>
                <a:gd name="connsiteY8" fmla="*/ 1180 h 44096"/>
                <a:gd name="connsiteX9" fmla="*/ 7666 w 80314"/>
                <a:gd name="connsiteY9" fmla="*/ 1220 h 44096"/>
                <a:gd name="connsiteX10" fmla="*/ 40209 w 80314"/>
                <a:gd name="connsiteY10" fmla="*/ 33764 h 44096"/>
                <a:gd name="connsiteX11" fmla="*/ 72753 w 80314"/>
                <a:gd name="connsiteY11" fmla="*/ 1220 h 44096"/>
                <a:gd name="connsiteX12" fmla="*/ 78864 w 80314"/>
                <a:gd name="connsiteY12" fmla="*/ 1126 h 44096"/>
                <a:gd name="connsiteX13" fmla="*/ 78965 w 80314"/>
                <a:gd name="connsiteY13" fmla="*/ 1220 h 44096"/>
                <a:gd name="connsiteX14" fmla="*/ 80315 w 80314"/>
                <a:gd name="connsiteY14" fmla="*/ 4326 h 44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0314" h="44096">
                  <a:moveTo>
                    <a:pt x="80315" y="3786"/>
                  </a:moveTo>
                  <a:cubicBezTo>
                    <a:pt x="80340" y="4974"/>
                    <a:pt x="79847" y="6109"/>
                    <a:pt x="78965" y="6892"/>
                  </a:cubicBezTo>
                  <a:lnTo>
                    <a:pt x="43315" y="42676"/>
                  </a:lnTo>
                  <a:cubicBezTo>
                    <a:pt x="41656" y="44391"/>
                    <a:pt x="38920" y="44432"/>
                    <a:pt x="37205" y="42771"/>
                  </a:cubicBezTo>
                  <a:cubicBezTo>
                    <a:pt x="37171" y="42744"/>
                    <a:pt x="37137" y="42717"/>
                    <a:pt x="37104" y="42676"/>
                  </a:cubicBezTo>
                  <a:lnTo>
                    <a:pt x="1319" y="7432"/>
                  </a:lnTo>
                  <a:cubicBezTo>
                    <a:pt x="-396" y="5771"/>
                    <a:pt x="-442" y="3043"/>
                    <a:pt x="1218" y="1328"/>
                  </a:cubicBezTo>
                  <a:cubicBezTo>
                    <a:pt x="1250" y="1288"/>
                    <a:pt x="1285" y="1247"/>
                    <a:pt x="1319" y="1220"/>
                  </a:cubicBezTo>
                  <a:cubicBezTo>
                    <a:pt x="3047" y="-535"/>
                    <a:pt x="5868" y="-549"/>
                    <a:pt x="7621" y="1180"/>
                  </a:cubicBezTo>
                  <a:cubicBezTo>
                    <a:pt x="7636" y="1193"/>
                    <a:pt x="7651" y="1207"/>
                    <a:pt x="7666" y="1220"/>
                  </a:cubicBezTo>
                  <a:lnTo>
                    <a:pt x="40209" y="33764"/>
                  </a:lnTo>
                  <a:lnTo>
                    <a:pt x="72753" y="1220"/>
                  </a:lnTo>
                  <a:cubicBezTo>
                    <a:pt x="74413" y="-495"/>
                    <a:pt x="77149" y="-535"/>
                    <a:pt x="78864" y="1126"/>
                  </a:cubicBezTo>
                  <a:cubicBezTo>
                    <a:pt x="78898" y="1153"/>
                    <a:pt x="78931" y="1180"/>
                    <a:pt x="78965" y="1220"/>
                  </a:cubicBezTo>
                  <a:cubicBezTo>
                    <a:pt x="79847" y="2003"/>
                    <a:pt x="80341" y="3138"/>
                    <a:pt x="80315" y="4326"/>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46" name="任意多边形: 形状 45">
              <a:extLst>
                <a:ext uri="{FF2B5EF4-FFF2-40B4-BE49-F238E27FC236}">
                  <a16:creationId xmlns:a16="http://schemas.microsoft.com/office/drawing/2014/main" id="{9A749774-7CF8-7220-94EA-927E99846608}"/>
                </a:ext>
              </a:extLst>
            </p:cNvPr>
            <p:cNvSpPr/>
            <p:nvPr/>
          </p:nvSpPr>
          <p:spPr>
            <a:xfrm rot="5400000" flipV="1">
              <a:off x="1721592" y="6625153"/>
              <a:ext cx="80314" cy="44503"/>
            </a:xfrm>
            <a:custGeom>
              <a:avLst/>
              <a:gdLst>
                <a:gd name="connsiteX0" fmla="*/ 80315 w 80314"/>
                <a:gd name="connsiteY0" fmla="*/ 4326 h 44503"/>
                <a:gd name="connsiteX1" fmla="*/ 78965 w 80314"/>
                <a:gd name="connsiteY1" fmla="*/ 7432 h 44503"/>
                <a:gd name="connsiteX2" fmla="*/ 43315 w 80314"/>
                <a:gd name="connsiteY2" fmla="*/ 43082 h 44503"/>
                <a:gd name="connsiteX3" fmla="*/ 37205 w 80314"/>
                <a:gd name="connsiteY3" fmla="*/ 43190 h 44503"/>
                <a:gd name="connsiteX4" fmla="*/ 37104 w 80314"/>
                <a:gd name="connsiteY4" fmla="*/ 43082 h 44503"/>
                <a:gd name="connsiteX5" fmla="*/ 1319 w 80314"/>
                <a:gd name="connsiteY5" fmla="*/ 7432 h 44503"/>
                <a:gd name="connsiteX6" fmla="*/ 1218 w 80314"/>
                <a:gd name="connsiteY6" fmla="*/ 1328 h 44503"/>
                <a:gd name="connsiteX7" fmla="*/ 1319 w 80314"/>
                <a:gd name="connsiteY7" fmla="*/ 1220 h 44503"/>
                <a:gd name="connsiteX8" fmla="*/ 7621 w 80314"/>
                <a:gd name="connsiteY8" fmla="*/ 1180 h 44503"/>
                <a:gd name="connsiteX9" fmla="*/ 7666 w 80314"/>
                <a:gd name="connsiteY9" fmla="*/ 1220 h 44503"/>
                <a:gd name="connsiteX10" fmla="*/ 40209 w 80314"/>
                <a:gd name="connsiteY10" fmla="*/ 33764 h 44503"/>
                <a:gd name="connsiteX11" fmla="*/ 72753 w 80314"/>
                <a:gd name="connsiteY11" fmla="*/ 1220 h 44503"/>
                <a:gd name="connsiteX12" fmla="*/ 78864 w 80314"/>
                <a:gd name="connsiteY12" fmla="*/ 1112 h 44503"/>
                <a:gd name="connsiteX13" fmla="*/ 78965 w 80314"/>
                <a:gd name="connsiteY13" fmla="*/ 1220 h 44503"/>
                <a:gd name="connsiteX14" fmla="*/ 80315 w 80314"/>
                <a:gd name="connsiteY14" fmla="*/ 4326 h 44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0314" h="44503">
                  <a:moveTo>
                    <a:pt x="80315" y="4326"/>
                  </a:moveTo>
                  <a:cubicBezTo>
                    <a:pt x="80340" y="5514"/>
                    <a:pt x="79847" y="6649"/>
                    <a:pt x="78965" y="7432"/>
                  </a:cubicBezTo>
                  <a:lnTo>
                    <a:pt x="43315" y="43082"/>
                  </a:lnTo>
                  <a:cubicBezTo>
                    <a:pt x="41656" y="44796"/>
                    <a:pt x="38920" y="44837"/>
                    <a:pt x="37205" y="43190"/>
                  </a:cubicBezTo>
                  <a:cubicBezTo>
                    <a:pt x="37171" y="43149"/>
                    <a:pt x="37137" y="43122"/>
                    <a:pt x="37104" y="43082"/>
                  </a:cubicBezTo>
                  <a:lnTo>
                    <a:pt x="1319" y="7432"/>
                  </a:lnTo>
                  <a:cubicBezTo>
                    <a:pt x="-396" y="5771"/>
                    <a:pt x="-442" y="3043"/>
                    <a:pt x="1218" y="1328"/>
                  </a:cubicBezTo>
                  <a:cubicBezTo>
                    <a:pt x="1250" y="1288"/>
                    <a:pt x="1285" y="1247"/>
                    <a:pt x="1319" y="1220"/>
                  </a:cubicBezTo>
                  <a:cubicBezTo>
                    <a:pt x="3047" y="-535"/>
                    <a:pt x="5868" y="-549"/>
                    <a:pt x="7621" y="1180"/>
                  </a:cubicBezTo>
                  <a:cubicBezTo>
                    <a:pt x="7636" y="1193"/>
                    <a:pt x="7651" y="1207"/>
                    <a:pt x="7666" y="1220"/>
                  </a:cubicBezTo>
                  <a:lnTo>
                    <a:pt x="40209" y="33764"/>
                  </a:lnTo>
                  <a:lnTo>
                    <a:pt x="72753" y="1220"/>
                  </a:lnTo>
                  <a:cubicBezTo>
                    <a:pt x="74413" y="-495"/>
                    <a:pt x="77149" y="-535"/>
                    <a:pt x="78864" y="1112"/>
                  </a:cubicBezTo>
                  <a:cubicBezTo>
                    <a:pt x="78898" y="1153"/>
                    <a:pt x="78931" y="1180"/>
                    <a:pt x="78965" y="1220"/>
                  </a:cubicBezTo>
                  <a:cubicBezTo>
                    <a:pt x="79847" y="2003"/>
                    <a:pt x="80341" y="3138"/>
                    <a:pt x="80315" y="4326"/>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49" name="任意多边形: 形状 48">
              <a:extLst>
                <a:ext uri="{FF2B5EF4-FFF2-40B4-BE49-F238E27FC236}">
                  <a16:creationId xmlns:a16="http://schemas.microsoft.com/office/drawing/2014/main" id="{A3DE87E5-79B6-0D37-FC20-565FEA4498BB}"/>
                </a:ext>
              </a:extLst>
            </p:cNvPr>
            <p:cNvSpPr/>
            <p:nvPr/>
          </p:nvSpPr>
          <p:spPr>
            <a:xfrm rot="5400000" flipV="1">
              <a:off x="1760089" y="6625140"/>
              <a:ext cx="80314" cy="44528"/>
            </a:xfrm>
            <a:custGeom>
              <a:avLst/>
              <a:gdLst>
                <a:gd name="connsiteX0" fmla="*/ 80315 w 80314"/>
                <a:gd name="connsiteY0" fmla="*/ 4326 h 44528"/>
                <a:gd name="connsiteX1" fmla="*/ 78965 w 80314"/>
                <a:gd name="connsiteY1" fmla="*/ 7432 h 44528"/>
                <a:gd name="connsiteX2" fmla="*/ 43315 w 80314"/>
                <a:gd name="connsiteY2" fmla="*/ 43216 h 44528"/>
                <a:gd name="connsiteX3" fmla="*/ 37104 w 80314"/>
                <a:gd name="connsiteY3" fmla="*/ 43216 h 44528"/>
                <a:gd name="connsiteX4" fmla="*/ 1319 w 80314"/>
                <a:gd name="connsiteY4" fmla="*/ 7432 h 44528"/>
                <a:gd name="connsiteX5" fmla="*/ 1218 w 80314"/>
                <a:gd name="connsiteY5" fmla="*/ 1328 h 44528"/>
                <a:gd name="connsiteX6" fmla="*/ 1319 w 80314"/>
                <a:gd name="connsiteY6" fmla="*/ 1220 h 44528"/>
                <a:gd name="connsiteX7" fmla="*/ 7621 w 80314"/>
                <a:gd name="connsiteY7" fmla="*/ 1180 h 44528"/>
                <a:gd name="connsiteX8" fmla="*/ 7666 w 80314"/>
                <a:gd name="connsiteY8" fmla="*/ 1220 h 44528"/>
                <a:gd name="connsiteX9" fmla="*/ 40209 w 80314"/>
                <a:gd name="connsiteY9" fmla="*/ 33764 h 44528"/>
                <a:gd name="connsiteX10" fmla="*/ 72753 w 80314"/>
                <a:gd name="connsiteY10" fmla="*/ 1220 h 44528"/>
                <a:gd name="connsiteX11" fmla="*/ 78864 w 80314"/>
                <a:gd name="connsiteY11" fmla="*/ 1126 h 44528"/>
                <a:gd name="connsiteX12" fmla="*/ 78965 w 80314"/>
                <a:gd name="connsiteY12" fmla="*/ 1220 h 44528"/>
                <a:gd name="connsiteX13" fmla="*/ 80315 w 80314"/>
                <a:gd name="connsiteY13" fmla="*/ 4326 h 44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0314" h="44528">
                  <a:moveTo>
                    <a:pt x="80315" y="4326"/>
                  </a:moveTo>
                  <a:cubicBezTo>
                    <a:pt x="80340" y="5514"/>
                    <a:pt x="79847" y="6648"/>
                    <a:pt x="78965" y="7432"/>
                  </a:cubicBezTo>
                  <a:lnTo>
                    <a:pt x="43315" y="43216"/>
                  </a:lnTo>
                  <a:cubicBezTo>
                    <a:pt x="41558" y="44823"/>
                    <a:pt x="38860" y="44823"/>
                    <a:pt x="37104" y="43216"/>
                  </a:cubicBezTo>
                  <a:lnTo>
                    <a:pt x="1319" y="7432"/>
                  </a:lnTo>
                  <a:cubicBezTo>
                    <a:pt x="-396" y="5771"/>
                    <a:pt x="-442" y="3043"/>
                    <a:pt x="1218" y="1328"/>
                  </a:cubicBezTo>
                  <a:cubicBezTo>
                    <a:pt x="1250" y="1287"/>
                    <a:pt x="1285" y="1247"/>
                    <a:pt x="1319" y="1220"/>
                  </a:cubicBezTo>
                  <a:cubicBezTo>
                    <a:pt x="3047" y="-535"/>
                    <a:pt x="5868" y="-549"/>
                    <a:pt x="7621" y="1180"/>
                  </a:cubicBezTo>
                  <a:cubicBezTo>
                    <a:pt x="7636" y="1193"/>
                    <a:pt x="7651" y="1207"/>
                    <a:pt x="7666" y="1220"/>
                  </a:cubicBezTo>
                  <a:lnTo>
                    <a:pt x="40209" y="33764"/>
                  </a:lnTo>
                  <a:lnTo>
                    <a:pt x="72753" y="1220"/>
                  </a:lnTo>
                  <a:cubicBezTo>
                    <a:pt x="74413" y="-495"/>
                    <a:pt x="77149" y="-535"/>
                    <a:pt x="78864" y="1126"/>
                  </a:cubicBezTo>
                  <a:cubicBezTo>
                    <a:pt x="78898" y="1153"/>
                    <a:pt x="78931" y="1180"/>
                    <a:pt x="78965" y="1220"/>
                  </a:cubicBezTo>
                  <a:cubicBezTo>
                    <a:pt x="79847" y="2003"/>
                    <a:pt x="80341" y="3138"/>
                    <a:pt x="80315" y="4326"/>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0" name="任意多边形: 形状 49">
              <a:extLst>
                <a:ext uri="{FF2B5EF4-FFF2-40B4-BE49-F238E27FC236}">
                  <a16:creationId xmlns:a16="http://schemas.microsoft.com/office/drawing/2014/main" id="{72386281-FF65-2CB1-EB26-1E0CA3FB5C9F}"/>
                </a:ext>
              </a:extLst>
            </p:cNvPr>
            <p:cNvSpPr/>
            <p:nvPr/>
          </p:nvSpPr>
          <p:spPr>
            <a:xfrm rot="5400000" flipV="1">
              <a:off x="1798630" y="6625085"/>
              <a:ext cx="80314" cy="44638"/>
            </a:xfrm>
            <a:custGeom>
              <a:avLst/>
              <a:gdLst>
                <a:gd name="connsiteX0" fmla="*/ 80315 w 80314"/>
                <a:gd name="connsiteY0" fmla="*/ 4326 h 44638"/>
                <a:gd name="connsiteX1" fmla="*/ 78965 w 80314"/>
                <a:gd name="connsiteY1" fmla="*/ 7432 h 44638"/>
                <a:gd name="connsiteX2" fmla="*/ 43315 w 80314"/>
                <a:gd name="connsiteY2" fmla="*/ 43217 h 44638"/>
                <a:gd name="connsiteX3" fmla="*/ 37205 w 80314"/>
                <a:gd name="connsiteY3" fmla="*/ 43325 h 44638"/>
                <a:gd name="connsiteX4" fmla="*/ 37104 w 80314"/>
                <a:gd name="connsiteY4" fmla="*/ 43217 h 44638"/>
                <a:gd name="connsiteX5" fmla="*/ 1319 w 80314"/>
                <a:gd name="connsiteY5" fmla="*/ 7432 h 44638"/>
                <a:gd name="connsiteX6" fmla="*/ 1218 w 80314"/>
                <a:gd name="connsiteY6" fmla="*/ 1328 h 44638"/>
                <a:gd name="connsiteX7" fmla="*/ 1319 w 80314"/>
                <a:gd name="connsiteY7" fmla="*/ 1220 h 44638"/>
                <a:gd name="connsiteX8" fmla="*/ 7621 w 80314"/>
                <a:gd name="connsiteY8" fmla="*/ 1180 h 44638"/>
                <a:gd name="connsiteX9" fmla="*/ 7666 w 80314"/>
                <a:gd name="connsiteY9" fmla="*/ 1220 h 44638"/>
                <a:gd name="connsiteX10" fmla="*/ 40209 w 80314"/>
                <a:gd name="connsiteY10" fmla="*/ 33764 h 44638"/>
                <a:gd name="connsiteX11" fmla="*/ 72753 w 80314"/>
                <a:gd name="connsiteY11" fmla="*/ 1220 h 44638"/>
                <a:gd name="connsiteX12" fmla="*/ 78864 w 80314"/>
                <a:gd name="connsiteY12" fmla="*/ 1112 h 44638"/>
                <a:gd name="connsiteX13" fmla="*/ 78965 w 80314"/>
                <a:gd name="connsiteY13" fmla="*/ 1220 h 44638"/>
                <a:gd name="connsiteX14" fmla="*/ 80315 w 80314"/>
                <a:gd name="connsiteY14" fmla="*/ 4326 h 4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0314" h="44638">
                  <a:moveTo>
                    <a:pt x="80315" y="4326"/>
                  </a:moveTo>
                  <a:cubicBezTo>
                    <a:pt x="80340" y="5514"/>
                    <a:pt x="79847" y="6649"/>
                    <a:pt x="78965" y="7432"/>
                  </a:cubicBezTo>
                  <a:lnTo>
                    <a:pt x="43315" y="43217"/>
                  </a:lnTo>
                  <a:cubicBezTo>
                    <a:pt x="41656" y="44931"/>
                    <a:pt x="38920" y="44972"/>
                    <a:pt x="37205" y="43325"/>
                  </a:cubicBezTo>
                  <a:cubicBezTo>
                    <a:pt x="37171" y="43284"/>
                    <a:pt x="37137" y="43257"/>
                    <a:pt x="37104" y="43217"/>
                  </a:cubicBezTo>
                  <a:lnTo>
                    <a:pt x="1319" y="7432"/>
                  </a:lnTo>
                  <a:cubicBezTo>
                    <a:pt x="-396" y="5771"/>
                    <a:pt x="-442" y="3043"/>
                    <a:pt x="1218" y="1328"/>
                  </a:cubicBezTo>
                  <a:cubicBezTo>
                    <a:pt x="1250" y="1288"/>
                    <a:pt x="1285" y="1247"/>
                    <a:pt x="1319" y="1220"/>
                  </a:cubicBezTo>
                  <a:cubicBezTo>
                    <a:pt x="3047" y="-535"/>
                    <a:pt x="5868" y="-549"/>
                    <a:pt x="7621" y="1180"/>
                  </a:cubicBezTo>
                  <a:cubicBezTo>
                    <a:pt x="7636" y="1193"/>
                    <a:pt x="7651" y="1207"/>
                    <a:pt x="7666" y="1220"/>
                  </a:cubicBezTo>
                  <a:lnTo>
                    <a:pt x="40209" y="33764"/>
                  </a:lnTo>
                  <a:lnTo>
                    <a:pt x="72753" y="1220"/>
                  </a:lnTo>
                  <a:cubicBezTo>
                    <a:pt x="74413" y="-495"/>
                    <a:pt x="77149" y="-535"/>
                    <a:pt x="78864" y="1112"/>
                  </a:cubicBezTo>
                  <a:cubicBezTo>
                    <a:pt x="78898" y="1153"/>
                    <a:pt x="78931" y="1180"/>
                    <a:pt x="78965" y="1220"/>
                  </a:cubicBezTo>
                  <a:cubicBezTo>
                    <a:pt x="79847" y="2003"/>
                    <a:pt x="80341" y="3137"/>
                    <a:pt x="80315" y="4326"/>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1" name="任意多边形: 形状 50">
              <a:extLst>
                <a:ext uri="{FF2B5EF4-FFF2-40B4-BE49-F238E27FC236}">
                  <a16:creationId xmlns:a16="http://schemas.microsoft.com/office/drawing/2014/main" id="{E7F7583C-9D07-F2F6-4B52-5CB1921DFD3F}"/>
                </a:ext>
              </a:extLst>
            </p:cNvPr>
            <p:cNvSpPr/>
            <p:nvPr/>
          </p:nvSpPr>
          <p:spPr>
            <a:xfrm rot="5400000" flipV="1">
              <a:off x="2441714" y="5606562"/>
              <a:ext cx="156630" cy="87576"/>
            </a:xfrm>
            <a:custGeom>
              <a:avLst/>
              <a:gdLst>
                <a:gd name="connsiteX0" fmla="*/ 156633 w 156630"/>
                <a:gd name="connsiteY0" fmla="*/ 9068 h 87576"/>
                <a:gd name="connsiteX1" fmla="*/ 154067 w 156630"/>
                <a:gd name="connsiteY1" fmla="*/ 15144 h 87576"/>
                <a:gd name="connsiteX2" fmla="*/ 84523 w 156630"/>
                <a:gd name="connsiteY2" fmla="*/ 84958 h 87576"/>
                <a:gd name="connsiteX3" fmla="*/ 72235 w 156630"/>
                <a:gd name="connsiteY3" fmla="*/ 84958 h 87576"/>
                <a:gd name="connsiteX4" fmla="*/ 2556 w 156630"/>
                <a:gd name="connsiteY4" fmla="*/ 15144 h 87576"/>
                <a:gd name="connsiteX5" fmla="*/ 2433 w 156630"/>
                <a:gd name="connsiteY5" fmla="*/ 3113 h 87576"/>
                <a:gd name="connsiteX6" fmla="*/ 2556 w 156630"/>
                <a:gd name="connsiteY6" fmla="*/ 2991 h 87576"/>
                <a:gd name="connsiteX7" fmla="*/ 14586 w 156630"/>
                <a:gd name="connsiteY7" fmla="*/ 2870 h 87576"/>
                <a:gd name="connsiteX8" fmla="*/ 14709 w 156630"/>
                <a:gd name="connsiteY8" fmla="*/ 2991 h 87576"/>
                <a:gd name="connsiteX9" fmla="*/ 78311 w 156630"/>
                <a:gd name="connsiteY9" fmla="*/ 66593 h 87576"/>
                <a:gd name="connsiteX10" fmla="*/ 141914 w 156630"/>
                <a:gd name="connsiteY10" fmla="*/ 2451 h 87576"/>
                <a:gd name="connsiteX11" fmla="*/ 153944 w 156630"/>
                <a:gd name="connsiteY11" fmla="*/ 2329 h 87576"/>
                <a:gd name="connsiteX12" fmla="*/ 154067 w 156630"/>
                <a:gd name="connsiteY12" fmla="*/ 2451 h 87576"/>
                <a:gd name="connsiteX13" fmla="*/ 156633 w 156630"/>
                <a:gd name="connsiteY13" fmla="*/ 8528 h 87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6630" h="87576">
                  <a:moveTo>
                    <a:pt x="156633" y="9068"/>
                  </a:moveTo>
                  <a:cubicBezTo>
                    <a:pt x="156661" y="11363"/>
                    <a:pt x="155731" y="13564"/>
                    <a:pt x="154067" y="15144"/>
                  </a:cubicBezTo>
                  <a:lnTo>
                    <a:pt x="84523" y="84958"/>
                  </a:lnTo>
                  <a:cubicBezTo>
                    <a:pt x="81110" y="88307"/>
                    <a:pt x="75648" y="88307"/>
                    <a:pt x="72235" y="84958"/>
                  </a:cubicBezTo>
                  <a:lnTo>
                    <a:pt x="2556" y="15144"/>
                  </a:lnTo>
                  <a:cubicBezTo>
                    <a:pt x="-800" y="11863"/>
                    <a:pt x="-855" y="6475"/>
                    <a:pt x="2433" y="3113"/>
                  </a:cubicBezTo>
                  <a:cubicBezTo>
                    <a:pt x="2473" y="3072"/>
                    <a:pt x="2514" y="3032"/>
                    <a:pt x="2556" y="2991"/>
                  </a:cubicBezTo>
                  <a:cubicBezTo>
                    <a:pt x="5844" y="-371"/>
                    <a:pt x="11230" y="-425"/>
                    <a:pt x="14586" y="2870"/>
                  </a:cubicBezTo>
                  <a:cubicBezTo>
                    <a:pt x="14628" y="2910"/>
                    <a:pt x="14669" y="2950"/>
                    <a:pt x="14709" y="2991"/>
                  </a:cubicBezTo>
                  <a:lnTo>
                    <a:pt x="78311" y="66593"/>
                  </a:lnTo>
                  <a:lnTo>
                    <a:pt x="141914" y="2451"/>
                  </a:lnTo>
                  <a:cubicBezTo>
                    <a:pt x="145202" y="-911"/>
                    <a:pt x="150588" y="-965"/>
                    <a:pt x="153944" y="2329"/>
                  </a:cubicBezTo>
                  <a:cubicBezTo>
                    <a:pt x="153985" y="2370"/>
                    <a:pt x="154026" y="2411"/>
                    <a:pt x="154067" y="2451"/>
                  </a:cubicBezTo>
                  <a:cubicBezTo>
                    <a:pt x="155731" y="4031"/>
                    <a:pt x="156661" y="6232"/>
                    <a:pt x="156633"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2" name="任意多边形: 形状 51">
              <a:extLst>
                <a:ext uri="{FF2B5EF4-FFF2-40B4-BE49-F238E27FC236}">
                  <a16:creationId xmlns:a16="http://schemas.microsoft.com/office/drawing/2014/main" id="{322CF74C-61DA-2AE4-79D3-6BC99312BE06}"/>
                </a:ext>
              </a:extLst>
            </p:cNvPr>
            <p:cNvSpPr/>
            <p:nvPr/>
          </p:nvSpPr>
          <p:spPr>
            <a:xfrm rot="5400000" flipV="1">
              <a:off x="2516998" y="5606900"/>
              <a:ext cx="156765" cy="87036"/>
            </a:xfrm>
            <a:custGeom>
              <a:avLst/>
              <a:gdLst>
                <a:gd name="connsiteX0" fmla="*/ 156633 w 156765"/>
                <a:gd name="connsiteY0" fmla="*/ 8528 h 87036"/>
                <a:gd name="connsiteX1" fmla="*/ 154067 w 156765"/>
                <a:gd name="connsiteY1" fmla="*/ 14604 h 87036"/>
                <a:gd name="connsiteX2" fmla="*/ 84523 w 156765"/>
                <a:gd name="connsiteY2" fmla="*/ 84418 h 87036"/>
                <a:gd name="connsiteX3" fmla="*/ 72235 w 156765"/>
                <a:gd name="connsiteY3" fmla="*/ 84418 h 87036"/>
                <a:gd name="connsiteX4" fmla="*/ 2556 w 156765"/>
                <a:gd name="connsiteY4" fmla="*/ 14604 h 87036"/>
                <a:gd name="connsiteX5" fmla="*/ 2433 w 156765"/>
                <a:gd name="connsiteY5" fmla="*/ 2573 h 87036"/>
                <a:gd name="connsiteX6" fmla="*/ 2556 w 156765"/>
                <a:gd name="connsiteY6" fmla="*/ 2451 h 87036"/>
                <a:gd name="connsiteX7" fmla="*/ 14586 w 156765"/>
                <a:gd name="connsiteY7" fmla="*/ 2330 h 87036"/>
                <a:gd name="connsiteX8" fmla="*/ 14709 w 156765"/>
                <a:gd name="connsiteY8" fmla="*/ 2451 h 87036"/>
                <a:gd name="connsiteX9" fmla="*/ 78311 w 156765"/>
                <a:gd name="connsiteY9" fmla="*/ 66053 h 87036"/>
                <a:gd name="connsiteX10" fmla="*/ 142049 w 156765"/>
                <a:gd name="connsiteY10" fmla="*/ 2451 h 87036"/>
                <a:gd name="connsiteX11" fmla="*/ 154079 w 156765"/>
                <a:gd name="connsiteY11" fmla="*/ 2330 h 87036"/>
                <a:gd name="connsiteX12" fmla="*/ 154202 w 156765"/>
                <a:gd name="connsiteY12" fmla="*/ 2451 h 87036"/>
                <a:gd name="connsiteX13" fmla="*/ 156768 w 156765"/>
                <a:gd name="connsiteY13"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6765" h="87036">
                  <a:moveTo>
                    <a:pt x="156633" y="8528"/>
                  </a:moveTo>
                  <a:cubicBezTo>
                    <a:pt x="156661" y="10823"/>
                    <a:pt x="155731" y="13024"/>
                    <a:pt x="154067" y="14604"/>
                  </a:cubicBezTo>
                  <a:lnTo>
                    <a:pt x="84523" y="84418"/>
                  </a:lnTo>
                  <a:cubicBezTo>
                    <a:pt x="81110" y="87767"/>
                    <a:pt x="75648" y="87767"/>
                    <a:pt x="72235" y="84418"/>
                  </a:cubicBezTo>
                  <a:lnTo>
                    <a:pt x="2556" y="14604"/>
                  </a:lnTo>
                  <a:cubicBezTo>
                    <a:pt x="-800" y="11323"/>
                    <a:pt x="-855" y="5935"/>
                    <a:pt x="2433" y="2573"/>
                  </a:cubicBezTo>
                  <a:cubicBezTo>
                    <a:pt x="2473" y="2532"/>
                    <a:pt x="2514" y="2492"/>
                    <a:pt x="2556" y="2451"/>
                  </a:cubicBezTo>
                  <a:cubicBezTo>
                    <a:pt x="5844" y="-911"/>
                    <a:pt x="11230" y="-966"/>
                    <a:pt x="14586" y="2330"/>
                  </a:cubicBezTo>
                  <a:cubicBezTo>
                    <a:pt x="14628" y="2370"/>
                    <a:pt x="14669" y="2410"/>
                    <a:pt x="14709" y="2451"/>
                  </a:cubicBezTo>
                  <a:lnTo>
                    <a:pt x="78311" y="66053"/>
                  </a:lnTo>
                  <a:lnTo>
                    <a:pt x="142049" y="2451"/>
                  </a:lnTo>
                  <a:cubicBezTo>
                    <a:pt x="145337" y="-911"/>
                    <a:pt x="150723" y="-966"/>
                    <a:pt x="154079" y="2330"/>
                  </a:cubicBezTo>
                  <a:cubicBezTo>
                    <a:pt x="154120" y="2370"/>
                    <a:pt x="154161" y="2410"/>
                    <a:pt x="154202" y="2451"/>
                  </a:cubicBezTo>
                  <a:cubicBezTo>
                    <a:pt x="155866" y="4031"/>
                    <a:pt x="156796" y="6232"/>
                    <a:pt x="156768"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3" name="任意多边形: 形状 52">
              <a:extLst>
                <a:ext uri="{FF2B5EF4-FFF2-40B4-BE49-F238E27FC236}">
                  <a16:creationId xmlns:a16="http://schemas.microsoft.com/office/drawing/2014/main" id="{0ED98379-EF51-3456-FF1F-09AF7AF91A38}"/>
                </a:ext>
              </a:extLst>
            </p:cNvPr>
            <p:cNvSpPr/>
            <p:nvPr/>
          </p:nvSpPr>
          <p:spPr>
            <a:xfrm rot="5400000" flipV="1">
              <a:off x="2592213" y="5606900"/>
              <a:ext cx="156765" cy="87036"/>
            </a:xfrm>
            <a:custGeom>
              <a:avLst/>
              <a:gdLst>
                <a:gd name="connsiteX0" fmla="*/ 156633 w 156765"/>
                <a:gd name="connsiteY0" fmla="*/ 8528 h 87036"/>
                <a:gd name="connsiteX1" fmla="*/ 154067 w 156765"/>
                <a:gd name="connsiteY1" fmla="*/ 14605 h 87036"/>
                <a:gd name="connsiteX2" fmla="*/ 84523 w 156765"/>
                <a:gd name="connsiteY2" fmla="*/ 84418 h 87036"/>
                <a:gd name="connsiteX3" fmla="*/ 72235 w 156765"/>
                <a:gd name="connsiteY3" fmla="*/ 84418 h 87036"/>
                <a:gd name="connsiteX4" fmla="*/ 2556 w 156765"/>
                <a:gd name="connsiteY4" fmla="*/ 14605 h 87036"/>
                <a:gd name="connsiteX5" fmla="*/ 2433 w 156765"/>
                <a:gd name="connsiteY5" fmla="*/ 2572 h 87036"/>
                <a:gd name="connsiteX6" fmla="*/ 2556 w 156765"/>
                <a:gd name="connsiteY6" fmla="*/ 2451 h 87036"/>
                <a:gd name="connsiteX7" fmla="*/ 14586 w 156765"/>
                <a:gd name="connsiteY7" fmla="*/ 2330 h 87036"/>
                <a:gd name="connsiteX8" fmla="*/ 14709 w 156765"/>
                <a:gd name="connsiteY8" fmla="*/ 2451 h 87036"/>
                <a:gd name="connsiteX9" fmla="*/ 78311 w 156765"/>
                <a:gd name="connsiteY9" fmla="*/ 66053 h 87036"/>
                <a:gd name="connsiteX10" fmla="*/ 142049 w 156765"/>
                <a:gd name="connsiteY10" fmla="*/ 2451 h 87036"/>
                <a:gd name="connsiteX11" fmla="*/ 154079 w 156765"/>
                <a:gd name="connsiteY11" fmla="*/ 2330 h 87036"/>
                <a:gd name="connsiteX12" fmla="*/ 154202 w 156765"/>
                <a:gd name="connsiteY12" fmla="*/ 2451 h 87036"/>
                <a:gd name="connsiteX13" fmla="*/ 156768 w 156765"/>
                <a:gd name="connsiteY13"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6765" h="87036">
                  <a:moveTo>
                    <a:pt x="156633" y="8528"/>
                  </a:moveTo>
                  <a:cubicBezTo>
                    <a:pt x="156661" y="10823"/>
                    <a:pt x="155731" y="13025"/>
                    <a:pt x="154067" y="14605"/>
                  </a:cubicBezTo>
                  <a:lnTo>
                    <a:pt x="84523" y="84418"/>
                  </a:lnTo>
                  <a:cubicBezTo>
                    <a:pt x="81110" y="87767"/>
                    <a:pt x="75648" y="87767"/>
                    <a:pt x="72235" y="84418"/>
                  </a:cubicBezTo>
                  <a:lnTo>
                    <a:pt x="2556" y="14605"/>
                  </a:lnTo>
                  <a:cubicBezTo>
                    <a:pt x="-800" y="11323"/>
                    <a:pt x="-855" y="5935"/>
                    <a:pt x="2433" y="2572"/>
                  </a:cubicBezTo>
                  <a:cubicBezTo>
                    <a:pt x="2473" y="2532"/>
                    <a:pt x="2514" y="2492"/>
                    <a:pt x="2556" y="2451"/>
                  </a:cubicBezTo>
                  <a:cubicBezTo>
                    <a:pt x="5844" y="-911"/>
                    <a:pt x="11230" y="-965"/>
                    <a:pt x="14586" y="2330"/>
                  </a:cubicBezTo>
                  <a:cubicBezTo>
                    <a:pt x="14628" y="2370"/>
                    <a:pt x="14669" y="2410"/>
                    <a:pt x="14709" y="2451"/>
                  </a:cubicBezTo>
                  <a:lnTo>
                    <a:pt x="78311" y="66053"/>
                  </a:lnTo>
                  <a:lnTo>
                    <a:pt x="142049" y="2451"/>
                  </a:lnTo>
                  <a:cubicBezTo>
                    <a:pt x="145337" y="-911"/>
                    <a:pt x="150723" y="-965"/>
                    <a:pt x="154079" y="2330"/>
                  </a:cubicBezTo>
                  <a:cubicBezTo>
                    <a:pt x="154120" y="2370"/>
                    <a:pt x="154161" y="2410"/>
                    <a:pt x="154202" y="2451"/>
                  </a:cubicBezTo>
                  <a:cubicBezTo>
                    <a:pt x="155866" y="4031"/>
                    <a:pt x="156796" y="6232"/>
                    <a:pt x="156768"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4" name="任意多边形: 形状 53">
              <a:extLst>
                <a:ext uri="{FF2B5EF4-FFF2-40B4-BE49-F238E27FC236}">
                  <a16:creationId xmlns:a16="http://schemas.microsoft.com/office/drawing/2014/main" id="{8CBB7A3D-9A4A-31D8-9BE4-31416B3B5C06}"/>
                </a:ext>
              </a:extLst>
            </p:cNvPr>
            <p:cNvSpPr/>
            <p:nvPr/>
          </p:nvSpPr>
          <p:spPr>
            <a:xfrm rot="5400000" flipV="1">
              <a:off x="2667293" y="5606900"/>
              <a:ext cx="156765" cy="87036"/>
            </a:xfrm>
            <a:custGeom>
              <a:avLst/>
              <a:gdLst>
                <a:gd name="connsiteX0" fmla="*/ 156633 w 156765"/>
                <a:gd name="connsiteY0" fmla="*/ 8528 h 87036"/>
                <a:gd name="connsiteX1" fmla="*/ 154067 w 156765"/>
                <a:gd name="connsiteY1" fmla="*/ 14605 h 87036"/>
                <a:gd name="connsiteX2" fmla="*/ 84523 w 156765"/>
                <a:gd name="connsiteY2" fmla="*/ 84418 h 87036"/>
                <a:gd name="connsiteX3" fmla="*/ 72235 w 156765"/>
                <a:gd name="connsiteY3" fmla="*/ 84418 h 87036"/>
                <a:gd name="connsiteX4" fmla="*/ 2556 w 156765"/>
                <a:gd name="connsiteY4" fmla="*/ 14605 h 87036"/>
                <a:gd name="connsiteX5" fmla="*/ 2433 w 156765"/>
                <a:gd name="connsiteY5" fmla="*/ 2573 h 87036"/>
                <a:gd name="connsiteX6" fmla="*/ 2556 w 156765"/>
                <a:gd name="connsiteY6" fmla="*/ 2451 h 87036"/>
                <a:gd name="connsiteX7" fmla="*/ 14586 w 156765"/>
                <a:gd name="connsiteY7" fmla="*/ 2330 h 87036"/>
                <a:gd name="connsiteX8" fmla="*/ 14709 w 156765"/>
                <a:gd name="connsiteY8" fmla="*/ 2451 h 87036"/>
                <a:gd name="connsiteX9" fmla="*/ 78311 w 156765"/>
                <a:gd name="connsiteY9" fmla="*/ 66053 h 87036"/>
                <a:gd name="connsiteX10" fmla="*/ 142049 w 156765"/>
                <a:gd name="connsiteY10" fmla="*/ 2451 h 87036"/>
                <a:gd name="connsiteX11" fmla="*/ 154079 w 156765"/>
                <a:gd name="connsiteY11" fmla="*/ 2330 h 87036"/>
                <a:gd name="connsiteX12" fmla="*/ 154202 w 156765"/>
                <a:gd name="connsiteY12" fmla="*/ 2451 h 87036"/>
                <a:gd name="connsiteX13" fmla="*/ 156768 w 156765"/>
                <a:gd name="connsiteY13"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6765" h="87036">
                  <a:moveTo>
                    <a:pt x="156633" y="8528"/>
                  </a:moveTo>
                  <a:cubicBezTo>
                    <a:pt x="156661" y="10823"/>
                    <a:pt x="155731" y="13025"/>
                    <a:pt x="154067" y="14605"/>
                  </a:cubicBezTo>
                  <a:lnTo>
                    <a:pt x="84523" y="84418"/>
                  </a:lnTo>
                  <a:cubicBezTo>
                    <a:pt x="81110" y="87767"/>
                    <a:pt x="75648" y="87767"/>
                    <a:pt x="72235" y="84418"/>
                  </a:cubicBezTo>
                  <a:lnTo>
                    <a:pt x="2556" y="14605"/>
                  </a:lnTo>
                  <a:cubicBezTo>
                    <a:pt x="-800" y="11323"/>
                    <a:pt x="-855" y="5935"/>
                    <a:pt x="2433" y="2573"/>
                  </a:cubicBezTo>
                  <a:cubicBezTo>
                    <a:pt x="2473" y="2532"/>
                    <a:pt x="2514" y="2492"/>
                    <a:pt x="2556" y="2451"/>
                  </a:cubicBezTo>
                  <a:cubicBezTo>
                    <a:pt x="5844" y="-911"/>
                    <a:pt x="11230" y="-965"/>
                    <a:pt x="14586" y="2330"/>
                  </a:cubicBezTo>
                  <a:cubicBezTo>
                    <a:pt x="14628" y="2370"/>
                    <a:pt x="14669" y="2410"/>
                    <a:pt x="14709" y="2451"/>
                  </a:cubicBezTo>
                  <a:lnTo>
                    <a:pt x="78311" y="66053"/>
                  </a:lnTo>
                  <a:lnTo>
                    <a:pt x="142049" y="2451"/>
                  </a:lnTo>
                  <a:cubicBezTo>
                    <a:pt x="145337" y="-911"/>
                    <a:pt x="150723" y="-965"/>
                    <a:pt x="154079" y="2330"/>
                  </a:cubicBezTo>
                  <a:cubicBezTo>
                    <a:pt x="154120" y="2370"/>
                    <a:pt x="154161" y="2410"/>
                    <a:pt x="154202" y="2451"/>
                  </a:cubicBezTo>
                  <a:cubicBezTo>
                    <a:pt x="155866" y="4031"/>
                    <a:pt x="156796" y="6232"/>
                    <a:pt x="156768"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5" name="任意多边形: 形状 54">
              <a:extLst>
                <a:ext uri="{FF2B5EF4-FFF2-40B4-BE49-F238E27FC236}">
                  <a16:creationId xmlns:a16="http://schemas.microsoft.com/office/drawing/2014/main" id="{089311A7-7AD0-19FA-1DCB-C651839F5FE8}"/>
                </a:ext>
              </a:extLst>
            </p:cNvPr>
            <p:cNvSpPr/>
            <p:nvPr/>
          </p:nvSpPr>
          <p:spPr>
            <a:xfrm rot="5400000" flipV="1">
              <a:off x="2742441" y="5606832"/>
              <a:ext cx="156630" cy="87036"/>
            </a:xfrm>
            <a:custGeom>
              <a:avLst/>
              <a:gdLst>
                <a:gd name="connsiteX0" fmla="*/ 156633 w 156630"/>
                <a:gd name="connsiteY0" fmla="*/ 8528 h 87036"/>
                <a:gd name="connsiteX1" fmla="*/ 154067 w 156630"/>
                <a:gd name="connsiteY1" fmla="*/ 14605 h 87036"/>
                <a:gd name="connsiteX2" fmla="*/ 84523 w 156630"/>
                <a:gd name="connsiteY2" fmla="*/ 84418 h 87036"/>
                <a:gd name="connsiteX3" fmla="*/ 72235 w 156630"/>
                <a:gd name="connsiteY3" fmla="*/ 84418 h 87036"/>
                <a:gd name="connsiteX4" fmla="*/ 2556 w 156630"/>
                <a:gd name="connsiteY4" fmla="*/ 14605 h 87036"/>
                <a:gd name="connsiteX5" fmla="*/ 2433 w 156630"/>
                <a:gd name="connsiteY5" fmla="*/ 2573 h 87036"/>
                <a:gd name="connsiteX6" fmla="*/ 2556 w 156630"/>
                <a:gd name="connsiteY6" fmla="*/ 2451 h 87036"/>
                <a:gd name="connsiteX7" fmla="*/ 14586 w 156630"/>
                <a:gd name="connsiteY7" fmla="*/ 2330 h 87036"/>
                <a:gd name="connsiteX8" fmla="*/ 14709 w 156630"/>
                <a:gd name="connsiteY8" fmla="*/ 2451 h 87036"/>
                <a:gd name="connsiteX9" fmla="*/ 78176 w 156630"/>
                <a:gd name="connsiteY9" fmla="*/ 66053 h 87036"/>
                <a:gd name="connsiteX10" fmla="*/ 141914 w 156630"/>
                <a:gd name="connsiteY10" fmla="*/ 2451 h 87036"/>
                <a:gd name="connsiteX11" fmla="*/ 153944 w 156630"/>
                <a:gd name="connsiteY11" fmla="*/ 2330 h 87036"/>
                <a:gd name="connsiteX12" fmla="*/ 154067 w 156630"/>
                <a:gd name="connsiteY12" fmla="*/ 2451 h 87036"/>
                <a:gd name="connsiteX13" fmla="*/ 156633 w 156630"/>
                <a:gd name="connsiteY13"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6630" h="87036">
                  <a:moveTo>
                    <a:pt x="156633" y="8528"/>
                  </a:moveTo>
                  <a:cubicBezTo>
                    <a:pt x="156661" y="10823"/>
                    <a:pt x="155731" y="13025"/>
                    <a:pt x="154067" y="14605"/>
                  </a:cubicBezTo>
                  <a:lnTo>
                    <a:pt x="84523" y="84418"/>
                  </a:lnTo>
                  <a:cubicBezTo>
                    <a:pt x="81110" y="87767"/>
                    <a:pt x="75648" y="87767"/>
                    <a:pt x="72235" y="84418"/>
                  </a:cubicBezTo>
                  <a:lnTo>
                    <a:pt x="2556" y="14605"/>
                  </a:lnTo>
                  <a:cubicBezTo>
                    <a:pt x="-800" y="11323"/>
                    <a:pt x="-855" y="5935"/>
                    <a:pt x="2433" y="2573"/>
                  </a:cubicBezTo>
                  <a:cubicBezTo>
                    <a:pt x="2473" y="2532"/>
                    <a:pt x="2514" y="2492"/>
                    <a:pt x="2556" y="2451"/>
                  </a:cubicBezTo>
                  <a:cubicBezTo>
                    <a:pt x="5844" y="-911"/>
                    <a:pt x="11230" y="-965"/>
                    <a:pt x="14586" y="2330"/>
                  </a:cubicBezTo>
                  <a:cubicBezTo>
                    <a:pt x="14628" y="2370"/>
                    <a:pt x="14669" y="2410"/>
                    <a:pt x="14709" y="2451"/>
                  </a:cubicBezTo>
                  <a:lnTo>
                    <a:pt x="78176" y="66053"/>
                  </a:lnTo>
                  <a:lnTo>
                    <a:pt x="141914" y="2451"/>
                  </a:lnTo>
                  <a:cubicBezTo>
                    <a:pt x="145202" y="-911"/>
                    <a:pt x="150588" y="-965"/>
                    <a:pt x="153944" y="2330"/>
                  </a:cubicBezTo>
                  <a:cubicBezTo>
                    <a:pt x="153985" y="2370"/>
                    <a:pt x="154026" y="2410"/>
                    <a:pt x="154067" y="2451"/>
                  </a:cubicBezTo>
                  <a:cubicBezTo>
                    <a:pt x="155731" y="4031"/>
                    <a:pt x="156661" y="6232"/>
                    <a:pt x="156633"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6" name="任意多边形: 形状 55">
              <a:extLst>
                <a:ext uri="{FF2B5EF4-FFF2-40B4-BE49-F238E27FC236}">
                  <a16:creationId xmlns:a16="http://schemas.microsoft.com/office/drawing/2014/main" id="{849FE7DC-D371-BF00-800D-328EE8509039}"/>
                </a:ext>
              </a:extLst>
            </p:cNvPr>
            <p:cNvSpPr/>
            <p:nvPr/>
          </p:nvSpPr>
          <p:spPr>
            <a:xfrm rot="5400000" flipV="1">
              <a:off x="5545344" y="6735363"/>
              <a:ext cx="100334" cy="55769"/>
            </a:xfrm>
            <a:custGeom>
              <a:avLst/>
              <a:gdLst>
                <a:gd name="connsiteX0" fmla="*/ 100337 w 100334"/>
                <a:gd name="connsiteY0" fmla="*/ 5430 h 55769"/>
                <a:gd name="connsiteX1" fmla="*/ 98716 w 100334"/>
                <a:gd name="connsiteY1" fmla="*/ 9346 h 55769"/>
                <a:gd name="connsiteX2" fmla="*/ 54019 w 100334"/>
                <a:gd name="connsiteY2" fmla="*/ 54043 h 55769"/>
                <a:gd name="connsiteX3" fmla="*/ 46190 w 100334"/>
                <a:gd name="connsiteY3" fmla="*/ 54043 h 55769"/>
                <a:gd name="connsiteX4" fmla="*/ 46187 w 100334"/>
                <a:gd name="connsiteY4" fmla="*/ 54043 h 55769"/>
                <a:gd name="connsiteX5" fmla="*/ 1625 w 100334"/>
                <a:gd name="connsiteY5" fmla="*/ 9346 h 55769"/>
                <a:gd name="connsiteX6" fmla="*/ 1625 w 100334"/>
                <a:gd name="connsiteY6" fmla="*/ 1514 h 55769"/>
                <a:gd name="connsiteX7" fmla="*/ 9457 w 100334"/>
                <a:gd name="connsiteY7" fmla="*/ 1514 h 55769"/>
                <a:gd name="connsiteX8" fmla="*/ 49968 w 100334"/>
                <a:gd name="connsiteY8" fmla="*/ 42025 h 55769"/>
                <a:gd name="connsiteX9" fmla="*/ 90479 w 100334"/>
                <a:gd name="connsiteY9" fmla="*/ 1514 h 55769"/>
                <a:gd name="connsiteX10" fmla="*/ 98308 w 100334"/>
                <a:gd name="connsiteY10" fmla="*/ 1514 h 55769"/>
                <a:gd name="connsiteX11" fmla="*/ 98311 w 100334"/>
                <a:gd name="connsiteY11" fmla="*/ 1514 h 55769"/>
                <a:gd name="connsiteX12" fmla="*/ 99931 w 100334"/>
                <a:gd name="connsiteY12" fmla="*/ 5430 h 55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69">
                  <a:moveTo>
                    <a:pt x="100337" y="5430"/>
                  </a:moveTo>
                  <a:cubicBezTo>
                    <a:pt x="100323" y="6901"/>
                    <a:pt x="99742" y="8293"/>
                    <a:pt x="98716" y="9346"/>
                  </a:cubicBezTo>
                  <a:lnTo>
                    <a:pt x="54019" y="54043"/>
                  </a:lnTo>
                  <a:cubicBezTo>
                    <a:pt x="51857" y="56203"/>
                    <a:pt x="48351" y="56203"/>
                    <a:pt x="46190" y="54043"/>
                  </a:cubicBezTo>
                  <a:cubicBezTo>
                    <a:pt x="46188" y="54043"/>
                    <a:pt x="46188" y="54043"/>
                    <a:pt x="46187" y="54043"/>
                  </a:cubicBezTo>
                  <a:lnTo>
                    <a:pt x="1625" y="9346"/>
                  </a:lnTo>
                  <a:cubicBezTo>
                    <a:pt x="-539" y="7186"/>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7" name="任意多边形: 形状 56">
              <a:extLst>
                <a:ext uri="{FF2B5EF4-FFF2-40B4-BE49-F238E27FC236}">
                  <a16:creationId xmlns:a16="http://schemas.microsoft.com/office/drawing/2014/main" id="{365F64DC-BE4B-8DDF-1340-43A48B332E74}"/>
                </a:ext>
              </a:extLst>
            </p:cNvPr>
            <p:cNvSpPr/>
            <p:nvPr/>
          </p:nvSpPr>
          <p:spPr>
            <a:xfrm rot="5400000" flipV="1">
              <a:off x="5593545" y="6735369"/>
              <a:ext cx="100334" cy="55756"/>
            </a:xfrm>
            <a:custGeom>
              <a:avLst/>
              <a:gdLst>
                <a:gd name="connsiteX0" fmla="*/ 100337 w 100334"/>
                <a:gd name="connsiteY0" fmla="*/ 5429 h 55756"/>
                <a:gd name="connsiteX1" fmla="*/ 98716 w 100334"/>
                <a:gd name="connsiteY1" fmla="*/ 9346 h 55756"/>
                <a:gd name="connsiteX2" fmla="*/ 54019 w 100334"/>
                <a:gd name="connsiteY2" fmla="*/ 53908 h 55756"/>
                <a:gd name="connsiteX3" fmla="*/ 46581 w 100334"/>
                <a:gd name="connsiteY3" fmla="*/ 54299 h 55756"/>
                <a:gd name="connsiteX4" fmla="*/ 46187 w 100334"/>
                <a:gd name="connsiteY4" fmla="*/ 53908 h 55756"/>
                <a:gd name="connsiteX5" fmla="*/ 1625 w 100334"/>
                <a:gd name="connsiteY5" fmla="*/ 9346 h 55756"/>
                <a:gd name="connsiteX6" fmla="*/ 1625 w 100334"/>
                <a:gd name="connsiteY6" fmla="*/ 1514 h 55756"/>
                <a:gd name="connsiteX7" fmla="*/ 9457 w 100334"/>
                <a:gd name="connsiteY7" fmla="*/ 1514 h 55756"/>
                <a:gd name="connsiteX8" fmla="*/ 49968 w 100334"/>
                <a:gd name="connsiteY8" fmla="*/ 42025 h 55756"/>
                <a:gd name="connsiteX9" fmla="*/ 90479 w 100334"/>
                <a:gd name="connsiteY9" fmla="*/ 1514 h 55756"/>
                <a:gd name="connsiteX10" fmla="*/ 98308 w 100334"/>
                <a:gd name="connsiteY10" fmla="*/ 1514 h 55756"/>
                <a:gd name="connsiteX11" fmla="*/ 98311 w 100334"/>
                <a:gd name="connsiteY11" fmla="*/ 1514 h 55756"/>
                <a:gd name="connsiteX12" fmla="*/ 99931 w 100334"/>
                <a:gd name="connsiteY12" fmla="*/ 5429 h 5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6">
                  <a:moveTo>
                    <a:pt x="100337" y="5429"/>
                  </a:moveTo>
                  <a:cubicBezTo>
                    <a:pt x="100323" y="6888"/>
                    <a:pt x="99742" y="8293"/>
                    <a:pt x="98716" y="9346"/>
                  </a:cubicBezTo>
                  <a:lnTo>
                    <a:pt x="54019" y="53908"/>
                  </a:lnTo>
                  <a:cubicBezTo>
                    <a:pt x="52074" y="56068"/>
                    <a:pt x="48744" y="56244"/>
                    <a:pt x="46581" y="54299"/>
                  </a:cubicBezTo>
                  <a:cubicBezTo>
                    <a:pt x="46443" y="54178"/>
                    <a:pt x="46311" y="54043"/>
                    <a:pt x="46187" y="53908"/>
                  </a:cubicBezTo>
                  <a:lnTo>
                    <a:pt x="1625" y="9346"/>
                  </a:lnTo>
                  <a:cubicBezTo>
                    <a:pt x="-539" y="7185"/>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62" y="2540"/>
                    <a:pt x="99948" y="3958"/>
                    <a:pt x="99931" y="5429"/>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8" name="任意多边形: 形状 57">
              <a:extLst>
                <a:ext uri="{FF2B5EF4-FFF2-40B4-BE49-F238E27FC236}">
                  <a16:creationId xmlns:a16="http://schemas.microsoft.com/office/drawing/2014/main" id="{D2A45C83-B955-4D1A-FAF4-DE432A012682}"/>
                </a:ext>
              </a:extLst>
            </p:cNvPr>
            <p:cNvSpPr/>
            <p:nvPr/>
          </p:nvSpPr>
          <p:spPr>
            <a:xfrm rot="5400000" flipV="1">
              <a:off x="5641619" y="6735369"/>
              <a:ext cx="100334" cy="55757"/>
            </a:xfrm>
            <a:custGeom>
              <a:avLst/>
              <a:gdLst>
                <a:gd name="connsiteX0" fmla="*/ 100337 w 100334"/>
                <a:gd name="connsiteY0" fmla="*/ 5430 h 55757"/>
                <a:gd name="connsiteX1" fmla="*/ 98716 w 100334"/>
                <a:gd name="connsiteY1" fmla="*/ 9346 h 55757"/>
                <a:gd name="connsiteX2" fmla="*/ 54019 w 100334"/>
                <a:gd name="connsiteY2" fmla="*/ 53908 h 55757"/>
                <a:gd name="connsiteX3" fmla="*/ 46581 w 100334"/>
                <a:gd name="connsiteY3" fmla="*/ 54299 h 55757"/>
                <a:gd name="connsiteX4" fmla="*/ 46187 w 100334"/>
                <a:gd name="connsiteY4" fmla="*/ 53908 h 55757"/>
                <a:gd name="connsiteX5" fmla="*/ 1625 w 100334"/>
                <a:gd name="connsiteY5" fmla="*/ 9346 h 55757"/>
                <a:gd name="connsiteX6" fmla="*/ 1625 w 100334"/>
                <a:gd name="connsiteY6" fmla="*/ 1514 h 55757"/>
                <a:gd name="connsiteX7" fmla="*/ 9457 w 100334"/>
                <a:gd name="connsiteY7" fmla="*/ 1514 h 55757"/>
                <a:gd name="connsiteX8" fmla="*/ 49968 w 100334"/>
                <a:gd name="connsiteY8" fmla="*/ 42025 h 55757"/>
                <a:gd name="connsiteX9" fmla="*/ 90479 w 100334"/>
                <a:gd name="connsiteY9" fmla="*/ 1514 h 55757"/>
                <a:gd name="connsiteX10" fmla="*/ 98308 w 100334"/>
                <a:gd name="connsiteY10" fmla="*/ 1514 h 55757"/>
                <a:gd name="connsiteX11" fmla="*/ 98311 w 100334"/>
                <a:gd name="connsiteY11" fmla="*/ 1514 h 55757"/>
                <a:gd name="connsiteX12" fmla="*/ 99931 w 100334"/>
                <a:gd name="connsiteY12" fmla="*/ 5430 h 55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7">
                  <a:moveTo>
                    <a:pt x="100337" y="5430"/>
                  </a:moveTo>
                  <a:cubicBezTo>
                    <a:pt x="100323" y="6901"/>
                    <a:pt x="99742" y="8293"/>
                    <a:pt x="98716" y="9346"/>
                  </a:cubicBezTo>
                  <a:lnTo>
                    <a:pt x="54019" y="53908"/>
                  </a:lnTo>
                  <a:cubicBezTo>
                    <a:pt x="52074" y="56069"/>
                    <a:pt x="48744" y="56244"/>
                    <a:pt x="46581" y="54299"/>
                  </a:cubicBezTo>
                  <a:cubicBezTo>
                    <a:pt x="46443" y="54178"/>
                    <a:pt x="46311" y="54043"/>
                    <a:pt x="46187" y="53908"/>
                  </a:cubicBezTo>
                  <a:lnTo>
                    <a:pt x="1625" y="9346"/>
                  </a:lnTo>
                  <a:cubicBezTo>
                    <a:pt x="-539" y="7185"/>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59" name="任意多边形: 形状 58">
              <a:extLst>
                <a:ext uri="{FF2B5EF4-FFF2-40B4-BE49-F238E27FC236}">
                  <a16:creationId xmlns:a16="http://schemas.microsoft.com/office/drawing/2014/main" id="{5C2F2051-1D88-033E-3393-1D83066CB6E2}"/>
                </a:ext>
              </a:extLst>
            </p:cNvPr>
            <p:cNvSpPr/>
            <p:nvPr/>
          </p:nvSpPr>
          <p:spPr>
            <a:xfrm rot="5400000" flipV="1">
              <a:off x="5689698" y="6735363"/>
              <a:ext cx="100334" cy="55769"/>
            </a:xfrm>
            <a:custGeom>
              <a:avLst/>
              <a:gdLst>
                <a:gd name="connsiteX0" fmla="*/ 100337 w 100334"/>
                <a:gd name="connsiteY0" fmla="*/ 5430 h 55769"/>
                <a:gd name="connsiteX1" fmla="*/ 98716 w 100334"/>
                <a:gd name="connsiteY1" fmla="*/ 9346 h 55769"/>
                <a:gd name="connsiteX2" fmla="*/ 54019 w 100334"/>
                <a:gd name="connsiteY2" fmla="*/ 54043 h 55769"/>
                <a:gd name="connsiteX3" fmla="*/ 46190 w 100334"/>
                <a:gd name="connsiteY3" fmla="*/ 54043 h 55769"/>
                <a:gd name="connsiteX4" fmla="*/ 46187 w 100334"/>
                <a:gd name="connsiteY4" fmla="*/ 54043 h 55769"/>
                <a:gd name="connsiteX5" fmla="*/ 1625 w 100334"/>
                <a:gd name="connsiteY5" fmla="*/ 9346 h 55769"/>
                <a:gd name="connsiteX6" fmla="*/ 1625 w 100334"/>
                <a:gd name="connsiteY6" fmla="*/ 1514 h 55769"/>
                <a:gd name="connsiteX7" fmla="*/ 9457 w 100334"/>
                <a:gd name="connsiteY7" fmla="*/ 1514 h 55769"/>
                <a:gd name="connsiteX8" fmla="*/ 49968 w 100334"/>
                <a:gd name="connsiteY8" fmla="*/ 42025 h 55769"/>
                <a:gd name="connsiteX9" fmla="*/ 90479 w 100334"/>
                <a:gd name="connsiteY9" fmla="*/ 1514 h 55769"/>
                <a:gd name="connsiteX10" fmla="*/ 98308 w 100334"/>
                <a:gd name="connsiteY10" fmla="*/ 1514 h 55769"/>
                <a:gd name="connsiteX11" fmla="*/ 98311 w 100334"/>
                <a:gd name="connsiteY11" fmla="*/ 1514 h 55769"/>
                <a:gd name="connsiteX12" fmla="*/ 99931 w 100334"/>
                <a:gd name="connsiteY12" fmla="*/ 5430 h 55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69">
                  <a:moveTo>
                    <a:pt x="100337" y="5430"/>
                  </a:moveTo>
                  <a:cubicBezTo>
                    <a:pt x="100353" y="6901"/>
                    <a:pt x="99767" y="8320"/>
                    <a:pt x="98716" y="9346"/>
                  </a:cubicBezTo>
                  <a:lnTo>
                    <a:pt x="54019" y="54043"/>
                  </a:lnTo>
                  <a:cubicBezTo>
                    <a:pt x="51857" y="56203"/>
                    <a:pt x="48351" y="56203"/>
                    <a:pt x="46190" y="54043"/>
                  </a:cubicBezTo>
                  <a:cubicBezTo>
                    <a:pt x="46188" y="54043"/>
                    <a:pt x="46188" y="54043"/>
                    <a:pt x="46187" y="54043"/>
                  </a:cubicBezTo>
                  <a:lnTo>
                    <a:pt x="1625" y="9346"/>
                  </a:lnTo>
                  <a:cubicBezTo>
                    <a:pt x="-539" y="7185"/>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0" name="任意多边形: 形状 59">
              <a:extLst>
                <a:ext uri="{FF2B5EF4-FFF2-40B4-BE49-F238E27FC236}">
                  <a16:creationId xmlns:a16="http://schemas.microsoft.com/office/drawing/2014/main" id="{AF96BA9C-E6F8-5BF3-C919-4E25DC1FF52B}"/>
                </a:ext>
              </a:extLst>
            </p:cNvPr>
            <p:cNvSpPr/>
            <p:nvPr/>
          </p:nvSpPr>
          <p:spPr>
            <a:xfrm rot="5400000" flipV="1">
              <a:off x="5737771" y="6735363"/>
              <a:ext cx="100334" cy="55769"/>
            </a:xfrm>
            <a:custGeom>
              <a:avLst/>
              <a:gdLst>
                <a:gd name="connsiteX0" fmla="*/ 100337 w 100334"/>
                <a:gd name="connsiteY0" fmla="*/ 5430 h 55769"/>
                <a:gd name="connsiteX1" fmla="*/ 98716 w 100334"/>
                <a:gd name="connsiteY1" fmla="*/ 9346 h 55769"/>
                <a:gd name="connsiteX2" fmla="*/ 54019 w 100334"/>
                <a:gd name="connsiteY2" fmla="*/ 54043 h 55769"/>
                <a:gd name="connsiteX3" fmla="*/ 46190 w 100334"/>
                <a:gd name="connsiteY3" fmla="*/ 54043 h 55769"/>
                <a:gd name="connsiteX4" fmla="*/ 46187 w 100334"/>
                <a:gd name="connsiteY4" fmla="*/ 54043 h 55769"/>
                <a:gd name="connsiteX5" fmla="*/ 1625 w 100334"/>
                <a:gd name="connsiteY5" fmla="*/ 9346 h 55769"/>
                <a:gd name="connsiteX6" fmla="*/ 1625 w 100334"/>
                <a:gd name="connsiteY6" fmla="*/ 1514 h 55769"/>
                <a:gd name="connsiteX7" fmla="*/ 9457 w 100334"/>
                <a:gd name="connsiteY7" fmla="*/ 1514 h 55769"/>
                <a:gd name="connsiteX8" fmla="*/ 49968 w 100334"/>
                <a:gd name="connsiteY8" fmla="*/ 42025 h 55769"/>
                <a:gd name="connsiteX9" fmla="*/ 90479 w 100334"/>
                <a:gd name="connsiteY9" fmla="*/ 1514 h 55769"/>
                <a:gd name="connsiteX10" fmla="*/ 98308 w 100334"/>
                <a:gd name="connsiteY10" fmla="*/ 1514 h 55769"/>
                <a:gd name="connsiteX11" fmla="*/ 98311 w 100334"/>
                <a:gd name="connsiteY11" fmla="*/ 1514 h 55769"/>
                <a:gd name="connsiteX12" fmla="*/ 99931 w 100334"/>
                <a:gd name="connsiteY12" fmla="*/ 5430 h 55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69">
                  <a:moveTo>
                    <a:pt x="100337" y="5430"/>
                  </a:moveTo>
                  <a:cubicBezTo>
                    <a:pt x="100323" y="6901"/>
                    <a:pt x="99742" y="8293"/>
                    <a:pt x="98716" y="9346"/>
                  </a:cubicBezTo>
                  <a:lnTo>
                    <a:pt x="54019" y="54043"/>
                  </a:lnTo>
                  <a:cubicBezTo>
                    <a:pt x="51857" y="56203"/>
                    <a:pt x="48351" y="56203"/>
                    <a:pt x="46190" y="54043"/>
                  </a:cubicBezTo>
                  <a:cubicBezTo>
                    <a:pt x="46188" y="54043"/>
                    <a:pt x="46188" y="54043"/>
                    <a:pt x="46187" y="54043"/>
                  </a:cubicBezTo>
                  <a:lnTo>
                    <a:pt x="1625" y="9346"/>
                  </a:lnTo>
                  <a:cubicBezTo>
                    <a:pt x="-539" y="7186"/>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1" name="任意多边形: 形状 60">
              <a:extLst>
                <a:ext uri="{FF2B5EF4-FFF2-40B4-BE49-F238E27FC236}">
                  <a16:creationId xmlns:a16="http://schemas.microsoft.com/office/drawing/2014/main" id="{BA9B2EC7-0BCD-F45C-DC7A-FBC7A0599F54}"/>
                </a:ext>
              </a:extLst>
            </p:cNvPr>
            <p:cNvSpPr/>
            <p:nvPr/>
          </p:nvSpPr>
          <p:spPr>
            <a:xfrm rot="5400000" flipV="1">
              <a:off x="5400507" y="5970324"/>
              <a:ext cx="99929" cy="55748"/>
            </a:xfrm>
            <a:custGeom>
              <a:avLst/>
              <a:gdLst>
                <a:gd name="connsiteX0" fmla="*/ 99931 w 99929"/>
                <a:gd name="connsiteY0" fmla="*/ 5025 h 55748"/>
                <a:gd name="connsiteX1" fmla="*/ 98311 w 99929"/>
                <a:gd name="connsiteY1" fmla="*/ 8940 h 55748"/>
                <a:gd name="connsiteX2" fmla="*/ 54019 w 99929"/>
                <a:gd name="connsiteY2" fmla="*/ 53908 h 55748"/>
                <a:gd name="connsiteX3" fmla="*/ 46777 w 99929"/>
                <a:gd name="connsiteY3" fmla="*/ 54367 h 55748"/>
                <a:gd name="connsiteX4" fmla="*/ 46322 w 99929"/>
                <a:gd name="connsiteY4" fmla="*/ 53908 h 55748"/>
                <a:gd name="connsiteX5" fmla="*/ 1625 w 99929"/>
                <a:gd name="connsiteY5" fmla="*/ 9346 h 55748"/>
                <a:gd name="connsiteX6" fmla="*/ 1625 w 99929"/>
                <a:gd name="connsiteY6" fmla="*/ 1514 h 55748"/>
                <a:gd name="connsiteX7" fmla="*/ 9457 w 99929"/>
                <a:gd name="connsiteY7" fmla="*/ 1514 h 55748"/>
                <a:gd name="connsiteX8" fmla="*/ 49968 w 99929"/>
                <a:gd name="connsiteY8" fmla="*/ 42025 h 55748"/>
                <a:gd name="connsiteX9" fmla="*/ 90479 w 99929"/>
                <a:gd name="connsiteY9" fmla="*/ 1514 h 55748"/>
                <a:gd name="connsiteX10" fmla="*/ 98308 w 99929"/>
                <a:gd name="connsiteY10" fmla="*/ 1514 h 55748"/>
                <a:gd name="connsiteX11" fmla="*/ 98311 w 99929"/>
                <a:gd name="connsiteY11" fmla="*/ 1514 h 55748"/>
                <a:gd name="connsiteX12" fmla="*/ 99931 w 99929"/>
                <a:gd name="connsiteY12" fmla="*/ 5429 h 5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929" h="55748">
                  <a:moveTo>
                    <a:pt x="99931" y="5025"/>
                  </a:moveTo>
                  <a:cubicBezTo>
                    <a:pt x="99918" y="6497"/>
                    <a:pt x="99337" y="7887"/>
                    <a:pt x="98311" y="8940"/>
                  </a:cubicBezTo>
                  <a:lnTo>
                    <a:pt x="54019" y="53908"/>
                  </a:lnTo>
                  <a:cubicBezTo>
                    <a:pt x="52145" y="56028"/>
                    <a:pt x="48902" y="56230"/>
                    <a:pt x="46777" y="54367"/>
                  </a:cubicBezTo>
                  <a:cubicBezTo>
                    <a:pt x="46615" y="54219"/>
                    <a:pt x="46464" y="54070"/>
                    <a:pt x="46322" y="53908"/>
                  </a:cubicBezTo>
                  <a:lnTo>
                    <a:pt x="1625" y="9346"/>
                  </a:lnTo>
                  <a:cubicBezTo>
                    <a:pt x="-539" y="7185"/>
                    <a:pt x="-539" y="3675"/>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29"/>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2" name="任意多边形: 形状 61">
              <a:extLst>
                <a:ext uri="{FF2B5EF4-FFF2-40B4-BE49-F238E27FC236}">
                  <a16:creationId xmlns:a16="http://schemas.microsoft.com/office/drawing/2014/main" id="{BFD3D2BA-F509-3167-09F1-C6E6E2F83B4F}"/>
                </a:ext>
              </a:extLst>
            </p:cNvPr>
            <p:cNvSpPr/>
            <p:nvPr/>
          </p:nvSpPr>
          <p:spPr>
            <a:xfrm rot="5400000" flipV="1">
              <a:off x="5447976" y="5970116"/>
              <a:ext cx="100334" cy="55756"/>
            </a:xfrm>
            <a:custGeom>
              <a:avLst/>
              <a:gdLst>
                <a:gd name="connsiteX0" fmla="*/ 100337 w 100334"/>
                <a:gd name="connsiteY0" fmla="*/ 5430 h 55756"/>
                <a:gd name="connsiteX1" fmla="*/ 98716 w 100334"/>
                <a:gd name="connsiteY1" fmla="*/ 9346 h 55756"/>
                <a:gd name="connsiteX2" fmla="*/ 54019 w 100334"/>
                <a:gd name="connsiteY2" fmla="*/ 54043 h 55756"/>
                <a:gd name="connsiteX3" fmla="*/ 46380 w 100334"/>
                <a:gd name="connsiteY3" fmla="*/ 54097 h 55756"/>
                <a:gd name="connsiteX4" fmla="*/ 46322 w 100334"/>
                <a:gd name="connsiteY4" fmla="*/ 54043 h 55756"/>
                <a:gd name="connsiteX5" fmla="*/ 1625 w 100334"/>
                <a:gd name="connsiteY5" fmla="*/ 9346 h 55756"/>
                <a:gd name="connsiteX6" fmla="*/ 1625 w 100334"/>
                <a:gd name="connsiteY6" fmla="*/ 1514 h 55756"/>
                <a:gd name="connsiteX7" fmla="*/ 9457 w 100334"/>
                <a:gd name="connsiteY7" fmla="*/ 1514 h 55756"/>
                <a:gd name="connsiteX8" fmla="*/ 49968 w 100334"/>
                <a:gd name="connsiteY8" fmla="*/ 42025 h 55756"/>
                <a:gd name="connsiteX9" fmla="*/ 90479 w 100334"/>
                <a:gd name="connsiteY9" fmla="*/ 1514 h 55756"/>
                <a:gd name="connsiteX10" fmla="*/ 98308 w 100334"/>
                <a:gd name="connsiteY10" fmla="*/ 1514 h 55756"/>
                <a:gd name="connsiteX11" fmla="*/ 98311 w 100334"/>
                <a:gd name="connsiteY11" fmla="*/ 1514 h 55756"/>
                <a:gd name="connsiteX12" fmla="*/ 99931 w 100334"/>
                <a:gd name="connsiteY12" fmla="*/ 5430 h 5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6">
                  <a:moveTo>
                    <a:pt x="100337" y="5430"/>
                  </a:moveTo>
                  <a:cubicBezTo>
                    <a:pt x="100353" y="6902"/>
                    <a:pt x="99767" y="8320"/>
                    <a:pt x="98716" y="9346"/>
                  </a:cubicBezTo>
                  <a:lnTo>
                    <a:pt x="54019" y="54043"/>
                  </a:lnTo>
                  <a:cubicBezTo>
                    <a:pt x="51926" y="56163"/>
                    <a:pt x="48505" y="56190"/>
                    <a:pt x="46380" y="54097"/>
                  </a:cubicBezTo>
                  <a:cubicBezTo>
                    <a:pt x="46361" y="54084"/>
                    <a:pt x="46341" y="54057"/>
                    <a:pt x="46322" y="54043"/>
                  </a:cubicBezTo>
                  <a:lnTo>
                    <a:pt x="1625" y="9346"/>
                  </a:lnTo>
                  <a:cubicBezTo>
                    <a:pt x="-539" y="7185"/>
                    <a:pt x="-539" y="3674"/>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3" name="任意多边形: 形状 62">
              <a:extLst>
                <a:ext uri="{FF2B5EF4-FFF2-40B4-BE49-F238E27FC236}">
                  <a16:creationId xmlns:a16="http://schemas.microsoft.com/office/drawing/2014/main" id="{0FEBF8BB-4AE3-7B55-419F-164B39E80A13}"/>
                </a:ext>
              </a:extLst>
            </p:cNvPr>
            <p:cNvSpPr/>
            <p:nvPr/>
          </p:nvSpPr>
          <p:spPr>
            <a:xfrm rot="5400000" flipV="1">
              <a:off x="5496048" y="5970118"/>
              <a:ext cx="100334" cy="55753"/>
            </a:xfrm>
            <a:custGeom>
              <a:avLst/>
              <a:gdLst>
                <a:gd name="connsiteX0" fmla="*/ 100337 w 100334"/>
                <a:gd name="connsiteY0" fmla="*/ 5430 h 55753"/>
                <a:gd name="connsiteX1" fmla="*/ 98716 w 100334"/>
                <a:gd name="connsiteY1" fmla="*/ 9346 h 55753"/>
                <a:gd name="connsiteX2" fmla="*/ 54019 w 100334"/>
                <a:gd name="connsiteY2" fmla="*/ 53908 h 55753"/>
                <a:gd name="connsiteX3" fmla="*/ 46777 w 100334"/>
                <a:gd name="connsiteY3" fmla="*/ 54368 h 55753"/>
                <a:gd name="connsiteX4" fmla="*/ 46322 w 100334"/>
                <a:gd name="connsiteY4" fmla="*/ 53908 h 55753"/>
                <a:gd name="connsiteX5" fmla="*/ 1625 w 100334"/>
                <a:gd name="connsiteY5" fmla="*/ 9346 h 55753"/>
                <a:gd name="connsiteX6" fmla="*/ 1625 w 100334"/>
                <a:gd name="connsiteY6" fmla="*/ 1514 h 55753"/>
                <a:gd name="connsiteX7" fmla="*/ 9457 w 100334"/>
                <a:gd name="connsiteY7" fmla="*/ 1514 h 55753"/>
                <a:gd name="connsiteX8" fmla="*/ 49968 w 100334"/>
                <a:gd name="connsiteY8" fmla="*/ 42025 h 55753"/>
                <a:gd name="connsiteX9" fmla="*/ 90479 w 100334"/>
                <a:gd name="connsiteY9" fmla="*/ 1514 h 55753"/>
                <a:gd name="connsiteX10" fmla="*/ 98308 w 100334"/>
                <a:gd name="connsiteY10" fmla="*/ 1514 h 55753"/>
                <a:gd name="connsiteX11" fmla="*/ 98311 w 100334"/>
                <a:gd name="connsiteY11" fmla="*/ 1514 h 55753"/>
                <a:gd name="connsiteX12" fmla="*/ 99931 w 100334"/>
                <a:gd name="connsiteY12" fmla="*/ 5430 h 55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3">
                  <a:moveTo>
                    <a:pt x="100337" y="5430"/>
                  </a:moveTo>
                  <a:cubicBezTo>
                    <a:pt x="100323" y="6902"/>
                    <a:pt x="99742" y="8292"/>
                    <a:pt x="98716" y="9346"/>
                  </a:cubicBezTo>
                  <a:lnTo>
                    <a:pt x="54019" y="53908"/>
                  </a:lnTo>
                  <a:cubicBezTo>
                    <a:pt x="52145" y="56028"/>
                    <a:pt x="48902" y="56244"/>
                    <a:pt x="46777" y="54368"/>
                  </a:cubicBezTo>
                  <a:cubicBezTo>
                    <a:pt x="46615" y="54218"/>
                    <a:pt x="46464" y="54070"/>
                    <a:pt x="46322" y="53908"/>
                  </a:cubicBezTo>
                  <a:lnTo>
                    <a:pt x="1625" y="9346"/>
                  </a:lnTo>
                  <a:cubicBezTo>
                    <a:pt x="-539" y="7185"/>
                    <a:pt x="-539" y="3674"/>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4" name="任意多边形: 形状 63">
              <a:extLst>
                <a:ext uri="{FF2B5EF4-FFF2-40B4-BE49-F238E27FC236}">
                  <a16:creationId xmlns:a16="http://schemas.microsoft.com/office/drawing/2014/main" id="{4993ADCD-32B5-8A7A-C4D6-8DC76DF861DD}"/>
                </a:ext>
              </a:extLst>
            </p:cNvPr>
            <p:cNvSpPr/>
            <p:nvPr/>
          </p:nvSpPr>
          <p:spPr>
            <a:xfrm rot="5400000" flipV="1">
              <a:off x="5544122" y="5970116"/>
              <a:ext cx="100334" cy="55756"/>
            </a:xfrm>
            <a:custGeom>
              <a:avLst/>
              <a:gdLst>
                <a:gd name="connsiteX0" fmla="*/ 100337 w 100334"/>
                <a:gd name="connsiteY0" fmla="*/ 5430 h 55756"/>
                <a:gd name="connsiteX1" fmla="*/ 98716 w 100334"/>
                <a:gd name="connsiteY1" fmla="*/ 9346 h 55756"/>
                <a:gd name="connsiteX2" fmla="*/ 54019 w 100334"/>
                <a:gd name="connsiteY2" fmla="*/ 54043 h 55756"/>
                <a:gd name="connsiteX3" fmla="*/ 46380 w 100334"/>
                <a:gd name="connsiteY3" fmla="*/ 54097 h 55756"/>
                <a:gd name="connsiteX4" fmla="*/ 46322 w 100334"/>
                <a:gd name="connsiteY4" fmla="*/ 54043 h 55756"/>
                <a:gd name="connsiteX5" fmla="*/ 1625 w 100334"/>
                <a:gd name="connsiteY5" fmla="*/ 9346 h 55756"/>
                <a:gd name="connsiteX6" fmla="*/ 1625 w 100334"/>
                <a:gd name="connsiteY6" fmla="*/ 1514 h 55756"/>
                <a:gd name="connsiteX7" fmla="*/ 9457 w 100334"/>
                <a:gd name="connsiteY7" fmla="*/ 1514 h 55756"/>
                <a:gd name="connsiteX8" fmla="*/ 49968 w 100334"/>
                <a:gd name="connsiteY8" fmla="*/ 42025 h 55756"/>
                <a:gd name="connsiteX9" fmla="*/ 90479 w 100334"/>
                <a:gd name="connsiteY9" fmla="*/ 1514 h 55756"/>
                <a:gd name="connsiteX10" fmla="*/ 98308 w 100334"/>
                <a:gd name="connsiteY10" fmla="*/ 1514 h 55756"/>
                <a:gd name="connsiteX11" fmla="*/ 98311 w 100334"/>
                <a:gd name="connsiteY11" fmla="*/ 1514 h 55756"/>
                <a:gd name="connsiteX12" fmla="*/ 99931 w 100334"/>
                <a:gd name="connsiteY12" fmla="*/ 5430 h 5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6">
                  <a:moveTo>
                    <a:pt x="100337" y="5430"/>
                  </a:moveTo>
                  <a:cubicBezTo>
                    <a:pt x="100353" y="6902"/>
                    <a:pt x="99767" y="8320"/>
                    <a:pt x="98716" y="9346"/>
                  </a:cubicBezTo>
                  <a:lnTo>
                    <a:pt x="54019" y="54043"/>
                  </a:lnTo>
                  <a:cubicBezTo>
                    <a:pt x="51926" y="56163"/>
                    <a:pt x="48505" y="56190"/>
                    <a:pt x="46380" y="54097"/>
                  </a:cubicBezTo>
                  <a:cubicBezTo>
                    <a:pt x="46361" y="54084"/>
                    <a:pt x="46341" y="54057"/>
                    <a:pt x="46322" y="54043"/>
                  </a:cubicBezTo>
                  <a:lnTo>
                    <a:pt x="1625" y="9346"/>
                  </a:lnTo>
                  <a:cubicBezTo>
                    <a:pt x="-539" y="7185"/>
                    <a:pt x="-539" y="3674"/>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5" name="任意多边形: 形状 64">
              <a:extLst>
                <a:ext uri="{FF2B5EF4-FFF2-40B4-BE49-F238E27FC236}">
                  <a16:creationId xmlns:a16="http://schemas.microsoft.com/office/drawing/2014/main" id="{23889986-94C4-5050-DC1C-5F7E7008DE3F}"/>
                </a:ext>
              </a:extLst>
            </p:cNvPr>
            <p:cNvSpPr/>
            <p:nvPr/>
          </p:nvSpPr>
          <p:spPr>
            <a:xfrm rot="5400000" flipV="1">
              <a:off x="5592196" y="5970116"/>
              <a:ext cx="100334" cy="55757"/>
            </a:xfrm>
            <a:custGeom>
              <a:avLst/>
              <a:gdLst>
                <a:gd name="connsiteX0" fmla="*/ 100337 w 100334"/>
                <a:gd name="connsiteY0" fmla="*/ 5430 h 55757"/>
                <a:gd name="connsiteX1" fmla="*/ 98716 w 100334"/>
                <a:gd name="connsiteY1" fmla="*/ 9346 h 55757"/>
                <a:gd name="connsiteX2" fmla="*/ 54019 w 100334"/>
                <a:gd name="connsiteY2" fmla="*/ 54043 h 55757"/>
                <a:gd name="connsiteX3" fmla="*/ 46380 w 100334"/>
                <a:gd name="connsiteY3" fmla="*/ 54097 h 55757"/>
                <a:gd name="connsiteX4" fmla="*/ 46322 w 100334"/>
                <a:gd name="connsiteY4" fmla="*/ 54043 h 55757"/>
                <a:gd name="connsiteX5" fmla="*/ 1625 w 100334"/>
                <a:gd name="connsiteY5" fmla="*/ 9346 h 55757"/>
                <a:gd name="connsiteX6" fmla="*/ 1625 w 100334"/>
                <a:gd name="connsiteY6" fmla="*/ 1514 h 55757"/>
                <a:gd name="connsiteX7" fmla="*/ 9457 w 100334"/>
                <a:gd name="connsiteY7" fmla="*/ 1514 h 55757"/>
                <a:gd name="connsiteX8" fmla="*/ 49968 w 100334"/>
                <a:gd name="connsiteY8" fmla="*/ 42025 h 55757"/>
                <a:gd name="connsiteX9" fmla="*/ 90479 w 100334"/>
                <a:gd name="connsiteY9" fmla="*/ 1514 h 55757"/>
                <a:gd name="connsiteX10" fmla="*/ 98308 w 100334"/>
                <a:gd name="connsiteY10" fmla="*/ 1514 h 55757"/>
                <a:gd name="connsiteX11" fmla="*/ 98311 w 100334"/>
                <a:gd name="connsiteY11" fmla="*/ 1514 h 55757"/>
                <a:gd name="connsiteX12" fmla="*/ 99931 w 100334"/>
                <a:gd name="connsiteY12" fmla="*/ 5430 h 55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334" h="55757">
                  <a:moveTo>
                    <a:pt x="100337" y="5430"/>
                  </a:moveTo>
                  <a:cubicBezTo>
                    <a:pt x="100323" y="6902"/>
                    <a:pt x="99742" y="8292"/>
                    <a:pt x="98716" y="9346"/>
                  </a:cubicBezTo>
                  <a:lnTo>
                    <a:pt x="54019" y="54043"/>
                  </a:lnTo>
                  <a:cubicBezTo>
                    <a:pt x="51926" y="56163"/>
                    <a:pt x="48505" y="56191"/>
                    <a:pt x="46380" y="54097"/>
                  </a:cubicBezTo>
                  <a:cubicBezTo>
                    <a:pt x="46361" y="54084"/>
                    <a:pt x="46341" y="54057"/>
                    <a:pt x="46322" y="54043"/>
                  </a:cubicBezTo>
                  <a:lnTo>
                    <a:pt x="1625" y="9346"/>
                  </a:lnTo>
                  <a:cubicBezTo>
                    <a:pt x="-539" y="7185"/>
                    <a:pt x="-539" y="3674"/>
                    <a:pt x="1625" y="1514"/>
                  </a:cubicBezTo>
                  <a:cubicBezTo>
                    <a:pt x="3788" y="-647"/>
                    <a:pt x="7294" y="-647"/>
                    <a:pt x="9457" y="1514"/>
                  </a:cubicBezTo>
                  <a:lnTo>
                    <a:pt x="49968" y="42025"/>
                  </a:lnTo>
                  <a:lnTo>
                    <a:pt x="90479" y="1514"/>
                  </a:lnTo>
                  <a:cubicBezTo>
                    <a:pt x="92641" y="-647"/>
                    <a:pt x="96146" y="-647"/>
                    <a:pt x="98308" y="1514"/>
                  </a:cubicBezTo>
                  <a:cubicBezTo>
                    <a:pt x="98310" y="1514"/>
                    <a:pt x="98310" y="1514"/>
                    <a:pt x="98311" y="1514"/>
                  </a:cubicBezTo>
                  <a:cubicBezTo>
                    <a:pt x="99337" y="2567"/>
                    <a:pt x="99918" y="3958"/>
                    <a:pt x="99931" y="5430"/>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6" name="任意多边形: 形状 65">
              <a:extLst>
                <a:ext uri="{FF2B5EF4-FFF2-40B4-BE49-F238E27FC236}">
                  <a16:creationId xmlns:a16="http://schemas.microsoft.com/office/drawing/2014/main" id="{39D7D8F1-E5BD-5253-8FEE-0A6B7D624402}"/>
                </a:ext>
              </a:extLst>
            </p:cNvPr>
            <p:cNvSpPr/>
            <p:nvPr/>
          </p:nvSpPr>
          <p:spPr>
            <a:xfrm rot="5400000" flipV="1">
              <a:off x="4150380" y="6440731"/>
              <a:ext cx="156265" cy="87306"/>
            </a:xfrm>
            <a:custGeom>
              <a:avLst/>
              <a:gdLst>
                <a:gd name="connsiteX0" fmla="*/ 156132 w 156265"/>
                <a:gd name="connsiteY0" fmla="*/ 8798 h 87306"/>
                <a:gd name="connsiteX1" fmla="*/ 153567 w 156265"/>
                <a:gd name="connsiteY1" fmla="*/ 14875 h 87306"/>
                <a:gd name="connsiteX2" fmla="*/ 83888 w 156265"/>
                <a:gd name="connsiteY2" fmla="*/ 84688 h 87306"/>
                <a:gd name="connsiteX3" fmla="*/ 71599 w 156265"/>
                <a:gd name="connsiteY3" fmla="*/ 84688 h 87306"/>
                <a:gd name="connsiteX4" fmla="*/ 1920 w 156265"/>
                <a:gd name="connsiteY4" fmla="*/ 14875 h 87306"/>
                <a:gd name="connsiteX5" fmla="*/ 3215 w 156265"/>
                <a:gd name="connsiteY5" fmla="*/ 2721 h 87306"/>
                <a:gd name="connsiteX6" fmla="*/ 14074 w 156265"/>
                <a:gd name="connsiteY6" fmla="*/ 2721 h 87306"/>
                <a:gd name="connsiteX7" fmla="*/ 77676 w 156265"/>
                <a:gd name="connsiteY7" fmla="*/ 66323 h 87306"/>
                <a:gd name="connsiteX8" fmla="*/ 141548 w 156265"/>
                <a:gd name="connsiteY8" fmla="*/ 2451 h 87306"/>
                <a:gd name="connsiteX9" fmla="*/ 153579 w 156265"/>
                <a:gd name="connsiteY9" fmla="*/ 2329 h 87306"/>
                <a:gd name="connsiteX10" fmla="*/ 153702 w 156265"/>
                <a:gd name="connsiteY10" fmla="*/ 2451 h 87306"/>
                <a:gd name="connsiteX11" fmla="*/ 156267 w 156265"/>
                <a:gd name="connsiteY11" fmla="*/ 8528 h 87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265" h="87306">
                  <a:moveTo>
                    <a:pt x="156132" y="8798"/>
                  </a:moveTo>
                  <a:cubicBezTo>
                    <a:pt x="156161" y="11094"/>
                    <a:pt x="155232" y="13295"/>
                    <a:pt x="153567" y="14875"/>
                  </a:cubicBezTo>
                  <a:lnTo>
                    <a:pt x="83888" y="84688"/>
                  </a:lnTo>
                  <a:cubicBezTo>
                    <a:pt x="80475" y="88037"/>
                    <a:pt x="75013" y="88037"/>
                    <a:pt x="71599" y="84688"/>
                  </a:cubicBezTo>
                  <a:lnTo>
                    <a:pt x="1920" y="14875"/>
                  </a:lnTo>
                  <a:cubicBezTo>
                    <a:pt x="-1077" y="11161"/>
                    <a:pt x="-498" y="5719"/>
                    <a:pt x="3215" y="2721"/>
                  </a:cubicBezTo>
                  <a:cubicBezTo>
                    <a:pt x="6383" y="169"/>
                    <a:pt x="10906" y="169"/>
                    <a:pt x="14074" y="2721"/>
                  </a:cubicBezTo>
                  <a:lnTo>
                    <a:pt x="77676" y="66323"/>
                  </a:lnTo>
                  <a:lnTo>
                    <a:pt x="141548" y="2451"/>
                  </a:lnTo>
                  <a:cubicBezTo>
                    <a:pt x="144836" y="-911"/>
                    <a:pt x="150223" y="-965"/>
                    <a:pt x="153579" y="2329"/>
                  </a:cubicBezTo>
                  <a:cubicBezTo>
                    <a:pt x="153621" y="2370"/>
                    <a:pt x="153661" y="2411"/>
                    <a:pt x="153702" y="2451"/>
                  </a:cubicBezTo>
                  <a:cubicBezTo>
                    <a:pt x="155365" y="4031"/>
                    <a:pt x="156296" y="6232"/>
                    <a:pt x="156267"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7" name="任意多边形: 形状 66">
              <a:extLst>
                <a:ext uri="{FF2B5EF4-FFF2-40B4-BE49-F238E27FC236}">
                  <a16:creationId xmlns:a16="http://schemas.microsoft.com/office/drawing/2014/main" id="{23BAC85D-A8B3-183A-E8E0-DDF15F038AF8}"/>
                </a:ext>
              </a:extLst>
            </p:cNvPr>
            <p:cNvSpPr/>
            <p:nvPr/>
          </p:nvSpPr>
          <p:spPr>
            <a:xfrm rot="5400000" flipV="1">
              <a:off x="4224416" y="6439958"/>
              <a:ext cx="157561" cy="87557"/>
            </a:xfrm>
            <a:custGeom>
              <a:avLst/>
              <a:gdLst>
                <a:gd name="connsiteX0" fmla="*/ 157428 w 157561"/>
                <a:gd name="connsiteY0" fmla="*/ 9049 h 87557"/>
                <a:gd name="connsiteX1" fmla="*/ 154862 w 157561"/>
                <a:gd name="connsiteY1" fmla="*/ 15125 h 87557"/>
                <a:gd name="connsiteX2" fmla="*/ 85183 w 157561"/>
                <a:gd name="connsiteY2" fmla="*/ 84939 h 87557"/>
                <a:gd name="connsiteX3" fmla="*/ 72895 w 157561"/>
                <a:gd name="connsiteY3" fmla="*/ 84939 h 87557"/>
                <a:gd name="connsiteX4" fmla="*/ 3216 w 157561"/>
                <a:gd name="connsiteY4" fmla="*/ 15261 h 87557"/>
                <a:gd name="connsiteX5" fmla="*/ 1921 w 157561"/>
                <a:gd name="connsiteY5" fmla="*/ 3107 h 87557"/>
                <a:gd name="connsiteX6" fmla="*/ 14074 w 157561"/>
                <a:gd name="connsiteY6" fmla="*/ 1811 h 87557"/>
                <a:gd name="connsiteX7" fmla="*/ 15369 w 157561"/>
                <a:gd name="connsiteY7" fmla="*/ 3107 h 87557"/>
                <a:gd name="connsiteX8" fmla="*/ 78972 w 157561"/>
                <a:gd name="connsiteY8" fmla="*/ 66709 h 87557"/>
                <a:gd name="connsiteX9" fmla="*/ 142844 w 157561"/>
                <a:gd name="connsiteY9" fmla="*/ 2972 h 87557"/>
                <a:gd name="connsiteX10" fmla="*/ 154874 w 157561"/>
                <a:gd name="connsiteY10" fmla="*/ 2851 h 87557"/>
                <a:gd name="connsiteX11" fmla="*/ 154997 w 157561"/>
                <a:gd name="connsiteY11" fmla="*/ 2972 h 87557"/>
                <a:gd name="connsiteX12" fmla="*/ 157563 w 157561"/>
                <a:gd name="connsiteY12" fmla="*/ 9049 h 87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561" h="87557">
                  <a:moveTo>
                    <a:pt x="157428" y="9049"/>
                  </a:moveTo>
                  <a:cubicBezTo>
                    <a:pt x="157456" y="11344"/>
                    <a:pt x="156527" y="13545"/>
                    <a:pt x="154862" y="15125"/>
                  </a:cubicBezTo>
                  <a:lnTo>
                    <a:pt x="85183" y="84939"/>
                  </a:lnTo>
                  <a:cubicBezTo>
                    <a:pt x="81771" y="88288"/>
                    <a:pt x="76309" y="88288"/>
                    <a:pt x="72895" y="84939"/>
                  </a:cubicBezTo>
                  <a:lnTo>
                    <a:pt x="3216" y="15261"/>
                  </a:lnTo>
                  <a:cubicBezTo>
                    <a:pt x="-498" y="12263"/>
                    <a:pt x="-1078" y="6821"/>
                    <a:pt x="1921" y="3107"/>
                  </a:cubicBezTo>
                  <a:cubicBezTo>
                    <a:pt x="4919" y="-606"/>
                    <a:pt x="10361" y="-1187"/>
                    <a:pt x="14074" y="1811"/>
                  </a:cubicBezTo>
                  <a:cubicBezTo>
                    <a:pt x="14551" y="2202"/>
                    <a:pt x="14984" y="2635"/>
                    <a:pt x="15369" y="3107"/>
                  </a:cubicBezTo>
                  <a:lnTo>
                    <a:pt x="78972" y="66709"/>
                  </a:lnTo>
                  <a:lnTo>
                    <a:pt x="142844" y="2972"/>
                  </a:lnTo>
                  <a:cubicBezTo>
                    <a:pt x="146132" y="-390"/>
                    <a:pt x="151519" y="-444"/>
                    <a:pt x="154874" y="2851"/>
                  </a:cubicBezTo>
                  <a:cubicBezTo>
                    <a:pt x="154916" y="2891"/>
                    <a:pt x="154957" y="2932"/>
                    <a:pt x="154997" y="2972"/>
                  </a:cubicBezTo>
                  <a:cubicBezTo>
                    <a:pt x="156661" y="4552"/>
                    <a:pt x="157591" y="6753"/>
                    <a:pt x="157563" y="9049"/>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8" name="任意多边形: 形状 67">
              <a:extLst>
                <a:ext uri="{FF2B5EF4-FFF2-40B4-BE49-F238E27FC236}">
                  <a16:creationId xmlns:a16="http://schemas.microsoft.com/office/drawing/2014/main" id="{7633991D-DF76-76A5-9B56-BF0E25866AF6}"/>
                </a:ext>
              </a:extLst>
            </p:cNvPr>
            <p:cNvSpPr/>
            <p:nvPr/>
          </p:nvSpPr>
          <p:spPr>
            <a:xfrm rot="5400000" flipV="1">
              <a:off x="4300406" y="6440866"/>
              <a:ext cx="156265" cy="87036"/>
            </a:xfrm>
            <a:custGeom>
              <a:avLst/>
              <a:gdLst>
                <a:gd name="connsiteX0" fmla="*/ 156132 w 156265"/>
                <a:gd name="connsiteY0" fmla="*/ 8528 h 87036"/>
                <a:gd name="connsiteX1" fmla="*/ 153567 w 156265"/>
                <a:gd name="connsiteY1" fmla="*/ 14604 h 87036"/>
                <a:gd name="connsiteX2" fmla="*/ 83888 w 156265"/>
                <a:gd name="connsiteY2" fmla="*/ 84418 h 87036"/>
                <a:gd name="connsiteX3" fmla="*/ 71599 w 156265"/>
                <a:gd name="connsiteY3" fmla="*/ 84418 h 87036"/>
                <a:gd name="connsiteX4" fmla="*/ 1920 w 156265"/>
                <a:gd name="connsiteY4" fmla="*/ 14604 h 87036"/>
                <a:gd name="connsiteX5" fmla="*/ 3215 w 156265"/>
                <a:gd name="connsiteY5" fmla="*/ 2451 h 87036"/>
                <a:gd name="connsiteX6" fmla="*/ 14074 w 156265"/>
                <a:gd name="connsiteY6" fmla="*/ 2451 h 87036"/>
                <a:gd name="connsiteX7" fmla="*/ 77676 w 156265"/>
                <a:gd name="connsiteY7" fmla="*/ 66053 h 87036"/>
                <a:gd name="connsiteX8" fmla="*/ 141548 w 156265"/>
                <a:gd name="connsiteY8" fmla="*/ 2451 h 87036"/>
                <a:gd name="connsiteX9" fmla="*/ 153579 w 156265"/>
                <a:gd name="connsiteY9" fmla="*/ 2329 h 87036"/>
                <a:gd name="connsiteX10" fmla="*/ 153702 w 156265"/>
                <a:gd name="connsiteY10" fmla="*/ 2451 h 87036"/>
                <a:gd name="connsiteX11" fmla="*/ 156267 w 156265"/>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265" h="87036">
                  <a:moveTo>
                    <a:pt x="156132" y="8528"/>
                  </a:moveTo>
                  <a:cubicBezTo>
                    <a:pt x="156161" y="10823"/>
                    <a:pt x="155232" y="13025"/>
                    <a:pt x="153567" y="14604"/>
                  </a:cubicBezTo>
                  <a:lnTo>
                    <a:pt x="83888" y="84418"/>
                  </a:lnTo>
                  <a:cubicBezTo>
                    <a:pt x="80475" y="87767"/>
                    <a:pt x="75013" y="87767"/>
                    <a:pt x="71599" y="84418"/>
                  </a:cubicBezTo>
                  <a:lnTo>
                    <a:pt x="1920" y="14604"/>
                  </a:lnTo>
                  <a:cubicBezTo>
                    <a:pt x="-1077" y="10891"/>
                    <a:pt x="-498" y="5449"/>
                    <a:pt x="3215" y="2451"/>
                  </a:cubicBezTo>
                  <a:cubicBezTo>
                    <a:pt x="6383" y="-101"/>
                    <a:pt x="10906" y="-101"/>
                    <a:pt x="14074" y="2451"/>
                  </a:cubicBezTo>
                  <a:lnTo>
                    <a:pt x="77676" y="66053"/>
                  </a:lnTo>
                  <a:lnTo>
                    <a:pt x="141548" y="2451"/>
                  </a:lnTo>
                  <a:cubicBezTo>
                    <a:pt x="144836" y="-911"/>
                    <a:pt x="150223" y="-965"/>
                    <a:pt x="153579" y="2329"/>
                  </a:cubicBezTo>
                  <a:cubicBezTo>
                    <a:pt x="153621" y="2370"/>
                    <a:pt x="153661" y="2411"/>
                    <a:pt x="153702" y="2451"/>
                  </a:cubicBezTo>
                  <a:cubicBezTo>
                    <a:pt x="155365" y="4031"/>
                    <a:pt x="156296" y="6232"/>
                    <a:pt x="156267"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69" name="任意多边形: 形状 68">
              <a:extLst>
                <a:ext uri="{FF2B5EF4-FFF2-40B4-BE49-F238E27FC236}">
                  <a16:creationId xmlns:a16="http://schemas.microsoft.com/office/drawing/2014/main" id="{D05BAD4B-0B80-EF9A-3317-C3FA74B03D67}"/>
                </a:ext>
              </a:extLst>
            </p:cNvPr>
            <p:cNvSpPr/>
            <p:nvPr/>
          </p:nvSpPr>
          <p:spPr>
            <a:xfrm rot="5400000" flipV="1">
              <a:off x="4375621" y="6440866"/>
              <a:ext cx="156265" cy="87036"/>
            </a:xfrm>
            <a:custGeom>
              <a:avLst/>
              <a:gdLst>
                <a:gd name="connsiteX0" fmla="*/ 156132 w 156265"/>
                <a:gd name="connsiteY0" fmla="*/ 8528 h 87036"/>
                <a:gd name="connsiteX1" fmla="*/ 153567 w 156265"/>
                <a:gd name="connsiteY1" fmla="*/ 14604 h 87036"/>
                <a:gd name="connsiteX2" fmla="*/ 83888 w 156265"/>
                <a:gd name="connsiteY2" fmla="*/ 84418 h 87036"/>
                <a:gd name="connsiteX3" fmla="*/ 71599 w 156265"/>
                <a:gd name="connsiteY3" fmla="*/ 84418 h 87036"/>
                <a:gd name="connsiteX4" fmla="*/ 1920 w 156265"/>
                <a:gd name="connsiteY4" fmla="*/ 14604 h 87036"/>
                <a:gd name="connsiteX5" fmla="*/ 3215 w 156265"/>
                <a:gd name="connsiteY5" fmla="*/ 2451 h 87036"/>
                <a:gd name="connsiteX6" fmla="*/ 14074 w 156265"/>
                <a:gd name="connsiteY6" fmla="*/ 2451 h 87036"/>
                <a:gd name="connsiteX7" fmla="*/ 77676 w 156265"/>
                <a:gd name="connsiteY7" fmla="*/ 66053 h 87036"/>
                <a:gd name="connsiteX8" fmla="*/ 141548 w 156265"/>
                <a:gd name="connsiteY8" fmla="*/ 2451 h 87036"/>
                <a:gd name="connsiteX9" fmla="*/ 153579 w 156265"/>
                <a:gd name="connsiteY9" fmla="*/ 2329 h 87036"/>
                <a:gd name="connsiteX10" fmla="*/ 153702 w 156265"/>
                <a:gd name="connsiteY10" fmla="*/ 2451 h 87036"/>
                <a:gd name="connsiteX11" fmla="*/ 156267 w 156265"/>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265" h="87036">
                  <a:moveTo>
                    <a:pt x="156132" y="8528"/>
                  </a:moveTo>
                  <a:cubicBezTo>
                    <a:pt x="156161" y="10823"/>
                    <a:pt x="155232" y="13024"/>
                    <a:pt x="153567" y="14604"/>
                  </a:cubicBezTo>
                  <a:lnTo>
                    <a:pt x="83888" y="84418"/>
                  </a:lnTo>
                  <a:cubicBezTo>
                    <a:pt x="80475" y="87767"/>
                    <a:pt x="75013" y="87767"/>
                    <a:pt x="71599" y="84418"/>
                  </a:cubicBezTo>
                  <a:lnTo>
                    <a:pt x="1920" y="14604"/>
                  </a:lnTo>
                  <a:cubicBezTo>
                    <a:pt x="-1077" y="10891"/>
                    <a:pt x="-498" y="5449"/>
                    <a:pt x="3215" y="2451"/>
                  </a:cubicBezTo>
                  <a:cubicBezTo>
                    <a:pt x="6383" y="-101"/>
                    <a:pt x="10906" y="-101"/>
                    <a:pt x="14074" y="2451"/>
                  </a:cubicBezTo>
                  <a:lnTo>
                    <a:pt x="77676" y="66053"/>
                  </a:lnTo>
                  <a:lnTo>
                    <a:pt x="141548" y="2451"/>
                  </a:lnTo>
                  <a:cubicBezTo>
                    <a:pt x="144836" y="-911"/>
                    <a:pt x="150223" y="-965"/>
                    <a:pt x="153579" y="2329"/>
                  </a:cubicBezTo>
                  <a:cubicBezTo>
                    <a:pt x="153621" y="2370"/>
                    <a:pt x="153661" y="2411"/>
                    <a:pt x="153702" y="2451"/>
                  </a:cubicBezTo>
                  <a:cubicBezTo>
                    <a:pt x="155365" y="4031"/>
                    <a:pt x="156296" y="6232"/>
                    <a:pt x="156267"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70" name="任意多边形: 形状 69">
              <a:extLst>
                <a:ext uri="{FF2B5EF4-FFF2-40B4-BE49-F238E27FC236}">
                  <a16:creationId xmlns:a16="http://schemas.microsoft.com/office/drawing/2014/main" id="{04AE202A-6DF4-2569-1B26-9C006BF150DA}"/>
                </a:ext>
              </a:extLst>
            </p:cNvPr>
            <p:cNvSpPr/>
            <p:nvPr/>
          </p:nvSpPr>
          <p:spPr>
            <a:xfrm rot="5400000" flipV="1">
              <a:off x="4450702" y="6440866"/>
              <a:ext cx="156265" cy="87036"/>
            </a:xfrm>
            <a:custGeom>
              <a:avLst/>
              <a:gdLst>
                <a:gd name="connsiteX0" fmla="*/ 156132 w 156265"/>
                <a:gd name="connsiteY0" fmla="*/ 8528 h 87036"/>
                <a:gd name="connsiteX1" fmla="*/ 153567 w 156265"/>
                <a:gd name="connsiteY1" fmla="*/ 14604 h 87036"/>
                <a:gd name="connsiteX2" fmla="*/ 83888 w 156265"/>
                <a:gd name="connsiteY2" fmla="*/ 84418 h 87036"/>
                <a:gd name="connsiteX3" fmla="*/ 71599 w 156265"/>
                <a:gd name="connsiteY3" fmla="*/ 84418 h 87036"/>
                <a:gd name="connsiteX4" fmla="*/ 1920 w 156265"/>
                <a:gd name="connsiteY4" fmla="*/ 14604 h 87036"/>
                <a:gd name="connsiteX5" fmla="*/ 3215 w 156265"/>
                <a:gd name="connsiteY5" fmla="*/ 2451 h 87036"/>
                <a:gd name="connsiteX6" fmla="*/ 14074 w 156265"/>
                <a:gd name="connsiteY6" fmla="*/ 2451 h 87036"/>
                <a:gd name="connsiteX7" fmla="*/ 77676 w 156265"/>
                <a:gd name="connsiteY7" fmla="*/ 66053 h 87036"/>
                <a:gd name="connsiteX8" fmla="*/ 141548 w 156265"/>
                <a:gd name="connsiteY8" fmla="*/ 2451 h 87036"/>
                <a:gd name="connsiteX9" fmla="*/ 153579 w 156265"/>
                <a:gd name="connsiteY9" fmla="*/ 2329 h 87036"/>
                <a:gd name="connsiteX10" fmla="*/ 153702 w 156265"/>
                <a:gd name="connsiteY10" fmla="*/ 2451 h 87036"/>
                <a:gd name="connsiteX11" fmla="*/ 156267 w 156265"/>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265" h="87036">
                  <a:moveTo>
                    <a:pt x="156132" y="8528"/>
                  </a:moveTo>
                  <a:cubicBezTo>
                    <a:pt x="156161" y="10823"/>
                    <a:pt x="155232" y="13024"/>
                    <a:pt x="153567" y="14604"/>
                  </a:cubicBezTo>
                  <a:lnTo>
                    <a:pt x="83888" y="84418"/>
                  </a:lnTo>
                  <a:cubicBezTo>
                    <a:pt x="80475" y="87767"/>
                    <a:pt x="75013" y="87767"/>
                    <a:pt x="71599" y="84418"/>
                  </a:cubicBezTo>
                  <a:lnTo>
                    <a:pt x="1920" y="14604"/>
                  </a:lnTo>
                  <a:cubicBezTo>
                    <a:pt x="-1077" y="10891"/>
                    <a:pt x="-498" y="5449"/>
                    <a:pt x="3215" y="2451"/>
                  </a:cubicBezTo>
                  <a:cubicBezTo>
                    <a:pt x="6383" y="-101"/>
                    <a:pt x="10906" y="-101"/>
                    <a:pt x="14074" y="2451"/>
                  </a:cubicBezTo>
                  <a:lnTo>
                    <a:pt x="77676" y="66053"/>
                  </a:lnTo>
                  <a:lnTo>
                    <a:pt x="141548" y="2451"/>
                  </a:lnTo>
                  <a:cubicBezTo>
                    <a:pt x="144836" y="-911"/>
                    <a:pt x="150223" y="-965"/>
                    <a:pt x="153579" y="2329"/>
                  </a:cubicBezTo>
                  <a:cubicBezTo>
                    <a:pt x="153621" y="2370"/>
                    <a:pt x="153661" y="2411"/>
                    <a:pt x="153702" y="2451"/>
                  </a:cubicBezTo>
                  <a:cubicBezTo>
                    <a:pt x="155365" y="4031"/>
                    <a:pt x="156296" y="6232"/>
                    <a:pt x="156267"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71" name="任意多边形: 形状 70">
              <a:extLst>
                <a:ext uri="{FF2B5EF4-FFF2-40B4-BE49-F238E27FC236}">
                  <a16:creationId xmlns:a16="http://schemas.microsoft.com/office/drawing/2014/main" id="{8EA5732C-2143-7778-29B4-1B1FBE683D2F}"/>
                </a:ext>
              </a:extLst>
            </p:cNvPr>
            <p:cNvSpPr/>
            <p:nvPr/>
          </p:nvSpPr>
          <p:spPr>
            <a:xfrm rot="5400000" flipV="1">
              <a:off x="4518497" y="6442359"/>
              <a:ext cx="156791" cy="87036"/>
            </a:xfrm>
            <a:custGeom>
              <a:avLst/>
              <a:gdLst>
                <a:gd name="connsiteX0" fmla="*/ 156793 w 156791"/>
                <a:gd name="connsiteY0" fmla="*/ 8528 h 87036"/>
                <a:gd name="connsiteX1" fmla="*/ 154227 w 156791"/>
                <a:gd name="connsiteY1" fmla="*/ 14604 h 87036"/>
                <a:gd name="connsiteX2" fmla="*/ 84548 w 156791"/>
                <a:gd name="connsiteY2" fmla="*/ 84418 h 87036"/>
                <a:gd name="connsiteX3" fmla="*/ 72260 w 156791"/>
                <a:gd name="connsiteY3" fmla="*/ 84418 h 87036"/>
                <a:gd name="connsiteX4" fmla="*/ 2446 w 156791"/>
                <a:gd name="connsiteY4" fmla="*/ 14604 h 87036"/>
                <a:gd name="connsiteX5" fmla="*/ 2446 w 156791"/>
                <a:gd name="connsiteY5" fmla="*/ 2451 h 87036"/>
                <a:gd name="connsiteX6" fmla="*/ 14734 w 156791"/>
                <a:gd name="connsiteY6" fmla="*/ 2451 h 87036"/>
                <a:gd name="connsiteX7" fmla="*/ 78337 w 156791"/>
                <a:gd name="connsiteY7" fmla="*/ 66054 h 87036"/>
                <a:gd name="connsiteX8" fmla="*/ 142074 w 156791"/>
                <a:gd name="connsiteY8" fmla="*/ 2451 h 87036"/>
                <a:gd name="connsiteX9" fmla="*/ 154104 w 156791"/>
                <a:gd name="connsiteY9" fmla="*/ 2330 h 87036"/>
                <a:gd name="connsiteX10" fmla="*/ 154227 w 156791"/>
                <a:gd name="connsiteY10" fmla="*/ 2451 h 87036"/>
                <a:gd name="connsiteX11" fmla="*/ 156793 w 156791"/>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791" h="87036">
                  <a:moveTo>
                    <a:pt x="156793" y="8528"/>
                  </a:moveTo>
                  <a:cubicBezTo>
                    <a:pt x="156821" y="10823"/>
                    <a:pt x="155892" y="13024"/>
                    <a:pt x="154227" y="14604"/>
                  </a:cubicBezTo>
                  <a:lnTo>
                    <a:pt x="84548" y="84418"/>
                  </a:lnTo>
                  <a:cubicBezTo>
                    <a:pt x="81136" y="87767"/>
                    <a:pt x="75674" y="87767"/>
                    <a:pt x="72260" y="84418"/>
                  </a:cubicBezTo>
                  <a:lnTo>
                    <a:pt x="2446" y="14604"/>
                  </a:lnTo>
                  <a:cubicBezTo>
                    <a:pt x="-812" y="11215"/>
                    <a:pt x="-812" y="5854"/>
                    <a:pt x="2446" y="2451"/>
                  </a:cubicBezTo>
                  <a:cubicBezTo>
                    <a:pt x="5859" y="-898"/>
                    <a:pt x="11322" y="-898"/>
                    <a:pt x="14734" y="2451"/>
                  </a:cubicBezTo>
                  <a:lnTo>
                    <a:pt x="78337" y="66054"/>
                  </a:lnTo>
                  <a:lnTo>
                    <a:pt x="142074" y="2451"/>
                  </a:lnTo>
                  <a:cubicBezTo>
                    <a:pt x="145362" y="-911"/>
                    <a:pt x="150749" y="-966"/>
                    <a:pt x="154104" y="2330"/>
                  </a:cubicBezTo>
                  <a:cubicBezTo>
                    <a:pt x="154146" y="2370"/>
                    <a:pt x="154187" y="2410"/>
                    <a:pt x="154227" y="2451"/>
                  </a:cubicBezTo>
                  <a:cubicBezTo>
                    <a:pt x="155891" y="4031"/>
                    <a:pt x="156821" y="6232"/>
                    <a:pt x="156793"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72" name="任意多边形: 形状 71">
              <a:extLst>
                <a:ext uri="{FF2B5EF4-FFF2-40B4-BE49-F238E27FC236}">
                  <a16:creationId xmlns:a16="http://schemas.microsoft.com/office/drawing/2014/main" id="{666C853E-5CF1-21B3-774E-1E530AA7DD44}"/>
                </a:ext>
              </a:extLst>
            </p:cNvPr>
            <p:cNvSpPr/>
            <p:nvPr/>
          </p:nvSpPr>
          <p:spPr>
            <a:xfrm rot="5400000" flipV="1">
              <a:off x="4593577" y="6442359"/>
              <a:ext cx="156791" cy="87036"/>
            </a:xfrm>
            <a:custGeom>
              <a:avLst/>
              <a:gdLst>
                <a:gd name="connsiteX0" fmla="*/ 156793 w 156791"/>
                <a:gd name="connsiteY0" fmla="*/ 8528 h 87036"/>
                <a:gd name="connsiteX1" fmla="*/ 154227 w 156791"/>
                <a:gd name="connsiteY1" fmla="*/ 14605 h 87036"/>
                <a:gd name="connsiteX2" fmla="*/ 84548 w 156791"/>
                <a:gd name="connsiteY2" fmla="*/ 84419 h 87036"/>
                <a:gd name="connsiteX3" fmla="*/ 72260 w 156791"/>
                <a:gd name="connsiteY3" fmla="*/ 84419 h 87036"/>
                <a:gd name="connsiteX4" fmla="*/ 2446 w 156791"/>
                <a:gd name="connsiteY4" fmla="*/ 14605 h 87036"/>
                <a:gd name="connsiteX5" fmla="*/ 2446 w 156791"/>
                <a:gd name="connsiteY5" fmla="*/ 2451 h 87036"/>
                <a:gd name="connsiteX6" fmla="*/ 14734 w 156791"/>
                <a:gd name="connsiteY6" fmla="*/ 2451 h 87036"/>
                <a:gd name="connsiteX7" fmla="*/ 78337 w 156791"/>
                <a:gd name="connsiteY7" fmla="*/ 66054 h 87036"/>
                <a:gd name="connsiteX8" fmla="*/ 142074 w 156791"/>
                <a:gd name="connsiteY8" fmla="*/ 2451 h 87036"/>
                <a:gd name="connsiteX9" fmla="*/ 154104 w 156791"/>
                <a:gd name="connsiteY9" fmla="*/ 2329 h 87036"/>
                <a:gd name="connsiteX10" fmla="*/ 154227 w 156791"/>
                <a:gd name="connsiteY10" fmla="*/ 2451 h 87036"/>
                <a:gd name="connsiteX11" fmla="*/ 156793 w 156791"/>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791" h="87036">
                  <a:moveTo>
                    <a:pt x="156793" y="8528"/>
                  </a:moveTo>
                  <a:cubicBezTo>
                    <a:pt x="156821" y="10823"/>
                    <a:pt x="155892" y="13025"/>
                    <a:pt x="154227" y="14605"/>
                  </a:cubicBezTo>
                  <a:lnTo>
                    <a:pt x="84548" y="84419"/>
                  </a:lnTo>
                  <a:cubicBezTo>
                    <a:pt x="81136" y="87767"/>
                    <a:pt x="75674" y="87767"/>
                    <a:pt x="72260" y="84419"/>
                  </a:cubicBezTo>
                  <a:lnTo>
                    <a:pt x="2446" y="14605"/>
                  </a:lnTo>
                  <a:cubicBezTo>
                    <a:pt x="-812" y="11215"/>
                    <a:pt x="-812" y="5854"/>
                    <a:pt x="2446" y="2451"/>
                  </a:cubicBezTo>
                  <a:cubicBezTo>
                    <a:pt x="5859" y="-898"/>
                    <a:pt x="11322" y="-898"/>
                    <a:pt x="14734" y="2451"/>
                  </a:cubicBezTo>
                  <a:lnTo>
                    <a:pt x="78337" y="66054"/>
                  </a:lnTo>
                  <a:lnTo>
                    <a:pt x="142074" y="2451"/>
                  </a:lnTo>
                  <a:cubicBezTo>
                    <a:pt x="145362" y="-912"/>
                    <a:pt x="150749" y="-965"/>
                    <a:pt x="154104" y="2329"/>
                  </a:cubicBezTo>
                  <a:cubicBezTo>
                    <a:pt x="154146" y="2370"/>
                    <a:pt x="154187" y="2411"/>
                    <a:pt x="154227" y="2451"/>
                  </a:cubicBezTo>
                  <a:cubicBezTo>
                    <a:pt x="155891" y="4031"/>
                    <a:pt x="156821" y="6232"/>
                    <a:pt x="156793"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73" name="任意多边形: 形状 72">
              <a:extLst>
                <a:ext uri="{FF2B5EF4-FFF2-40B4-BE49-F238E27FC236}">
                  <a16:creationId xmlns:a16="http://schemas.microsoft.com/office/drawing/2014/main" id="{2C351F7C-9261-F53A-7F37-092367DEC15B}"/>
                </a:ext>
              </a:extLst>
            </p:cNvPr>
            <p:cNvSpPr/>
            <p:nvPr/>
          </p:nvSpPr>
          <p:spPr>
            <a:xfrm rot="5400000" flipV="1">
              <a:off x="4668546" y="6442382"/>
              <a:ext cx="156791" cy="86990"/>
            </a:xfrm>
            <a:custGeom>
              <a:avLst/>
              <a:gdLst>
                <a:gd name="connsiteX0" fmla="*/ 156793 w 156791"/>
                <a:gd name="connsiteY0" fmla="*/ 8752 h 86990"/>
                <a:gd name="connsiteX1" fmla="*/ 154227 w 156791"/>
                <a:gd name="connsiteY1" fmla="*/ 14828 h 86990"/>
                <a:gd name="connsiteX2" fmla="*/ 84548 w 156791"/>
                <a:gd name="connsiteY2" fmla="*/ 84372 h 86990"/>
                <a:gd name="connsiteX3" fmla="*/ 72260 w 156791"/>
                <a:gd name="connsiteY3" fmla="*/ 84372 h 86990"/>
                <a:gd name="connsiteX4" fmla="*/ 2446 w 156791"/>
                <a:gd name="connsiteY4" fmla="*/ 14559 h 86990"/>
                <a:gd name="connsiteX5" fmla="*/ 2446 w 156791"/>
                <a:gd name="connsiteY5" fmla="*/ 2405 h 86990"/>
                <a:gd name="connsiteX6" fmla="*/ 14734 w 156791"/>
                <a:gd name="connsiteY6" fmla="*/ 2405 h 86990"/>
                <a:gd name="connsiteX7" fmla="*/ 78337 w 156791"/>
                <a:gd name="connsiteY7" fmla="*/ 66007 h 86990"/>
                <a:gd name="connsiteX8" fmla="*/ 142074 w 156791"/>
                <a:gd name="connsiteY8" fmla="*/ 3350 h 86990"/>
                <a:gd name="connsiteX9" fmla="*/ 154104 w 156791"/>
                <a:gd name="connsiteY9" fmla="*/ 3229 h 86990"/>
                <a:gd name="connsiteX10" fmla="*/ 154227 w 156791"/>
                <a:gd name="connsiteY10" fmla="*/ 3350 h 86990"/>
                <a:gd name="connsiteX11" fmla="*/ 156793 w 156791"/>
                <a:gd name="connsiteY11" fmla="*/ 9427 h 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791" h="86990">
                  <a:moveTo>
                    <a:pt x="156793" y="8752"/>
                  </a:moveTo>
                  <a:cubicBezTo>
                    <a:pt x="156821" y="11047"/>
                    <a:pt x="155892" y="13248"/>
                    <a:pt x="154227" y="14828"/>
                  </a:cubicBezTo>
                  <a:lnTo>
                    <a:pt x="84548" y="84372"/>
                  </a:lnTo>
                  <a:cubicBezTo>
                    <a:pt x="81136" y="87721"/>
                    <a:pt x="75674" y="87721"/>
                    <a:pt x="72260" y="84372"/>
                  </a:cubicBezTo>
                  <a:lnTo>
                    <a:pt x="2446" y="14559"/>
                  </a:lnTo>
                  <a:cubicBezTo>
                    <a:pt x="-812" y="11169"/>
                    <a:pt x="-812" y="5808"/>
                    <a:pt x="2446" y="2405"/>
                  </a:cubicBezTo>
                  <a:cubicBezTo>
                    <a:pt x="5859" y="-944"/>
                    <a:pt x="11322" y="-944"/>
                    <a:pt x="14734" y="2405"/>
                  </a:cubicBezTo>
                  <a:lnTo>
                    <a:pt x="78337" y="66007"/>
                  </a:lnTo>
                  <a:lnTo>
                    <a:pt x="142074" y="3350"/>
                  </a:lnTo>
                  <a:cubicBezTo>
                    <a:pt x="145362" y="-12"/>
                    <a:pt x="150749" y="-66"/>
                    <a:pt x="154104" y="3229"/>
                  </a:cubicBezTo>
                  <a:cubicBezTo>
                    <a:pt x="154146" y="3269"/>
                    <a:pt x="154187" y="3310"/>
                    <a:pt x="154227" y="3350"/>
                  </a:cubicBezTo>
                  <a:cubicBezTo>
                    <a:pt x="155891" y="4930"/>
                    <a:pt x="156821" y="7132"/>
                    <a:pt x="156793" y="9427"/>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74" name="任意多边形: 形状 73">
              <a:extLst>
                <a:ext uri="{FF2B5EF4-FFF2-40B4-BE49-F238E27FC236}">
                  <a16:creationId xmlns:a16="http://schemas.microsoft.com/office/drawing/2014/main" id="{1D9761B9-63E1-FEF2-8A67-2570692ADF55}"/>
                </a:ext>
              </a:extLst>
            </p:cNvPr>
            <p:cNvSpPr/>
            <p:nvPr/>
          </p:nvSpPr>
          <p:spPr>
            <a:xfrm rot="5400000" flipV="1">
              <a:off x="4744413" y="6442359"/>
              <a:ext cx="156791" cy="87036"/>
            </a:xfrm>
            <a:custGeom>
              <a:avLst/>
              <a:gdLst>
                <a:gd name="connsiteX0" fmla="*/ 156793 w 156791"/>
                <a:gd name="connsiteY0" fmla="*/ 8528 h 87036"/>
                <a:gd name="connsiteX1" fmla="*/ 154227 w 156791"/>
                <a:gd name="connsiteY1" fmla="*/ 14604 h 87036"/>
                <a:gd name="connsiteX2" fmla="*/ 84548 w 156791"/>
                <a:gd name="connsiteY2" fmla="*/ 84418 h 87036"/>
                <a:gd name="connsiteX3" fmla="*/ 72260 w 156791"/>
                <a:gd name="connsiteY3" fmla="*/ 84418 h 87036"/>
                <a:gd name="connsiteX4" fmla="*/ 2446 w 156791"/>
                <a:gd name="connsiteY4" fmla="*/ 14604 h 87036"/>
                <a:gd name="connsiteX5" fmla="*/ 2446 w 156791"/>
                <a:gd name="connsiteY5" fmla="*/ 2451 h 87036"/>
                <a:gd name="connsiteX6" fmla="*/ 14734 w 156791"/>
                <a:gd name="connsiteY6" fmla="*/ 2451 h 87036"/>
                <a:gd name="connsiteX7" fmla="*/ 78337 w 156791"/>
                <a:gd name="connsiteY7" fmla="*/ 66053 h 87036"/>
                <a:gd name="connsiteX8" fmla="*/ 142074 w 156791"/>
                <a:gd name="connsiteY8" fmla="*/ 2451 h 87036"/>
                <a:gd name="connsiteX9" fmla="*/ 154104 w 156791"/>
                <a:gd name="connsiteY9" fmla="*/ 2330 h 87036"/>
                <a:gd name="connsiteX10" fmla="*/ 154227 w 156791"/>
                <a:gd name="connsiteY10" fmla="*/ 2451 h 87036"/>
                <a:gd name="connsiteX11" fmla="*/ 156793 w 156791"/>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791" h="87036">
                  <a:moveTo>
                    <a:pt x="156793" y="8528"/>
                  </a:moveTo>
                  <a:cubicBezTo>
                    <a:pt x="156821" y="10823"/>
                    <a:pt x="155892" y="13024"/>
                    <a:pt x="154227" y="14604"/>
                  </a:cubicBezTo>
                  <a:lnTo>
                    <a:pt x="84548" y="84418"/>
                  </a:lnTo>
                  <a:cubicBezTo>
                    <a:pt x="81136" y="87767"/>
                    <a:pt x="75674" y="87767"/>
                    <a:pt x="72260" y="84418"/>
                  </a:cubicBezTo>
                  <a:lnTo>
                    <a:pt x="2446" y="14604"/>
                  </a:lnTo>
                  <a:cubicBezTo>
                    <a:pt x="-812" y="11214"/>
                    <a:pt x="-812" y="5854"/>
                    <a:pt x="2446" y="2451"/>
                  </a:cubicBezTo>
                  <a:cubicBezTo>
                    <a:pt x="5859" y="-898"/>
                    <a:pt x="11322" y="-898"/>
                    <a:pt x="14734" y="2451"/>
                  </a:cubicBezTo>
                  <a:lnTo>
                    <a:pt x="78337" y="66053"/>
                  </a:lnTo>
                  <a:lnTo>
                    <a:pt x="142074" y="2451"/>
                  </a:lnTo>
                  <a:cubicBezTo>
                    <a:pt x="145362" y="-911"/>
                    <a:pt x="150749" y="-966"/>
                    <a:pt x="154104" y="2330"/>
                  </a:cubicBezTo>
                  <a:cubicBezTo>
                    <a:pt x="154146" y="2370"/>
                    <a:pt x="154187" y="2410"/>
                    <a:pt x="154227" y="2451"/>
                  </a:cubicBezTo>
                  <a:cubicBezTo>
                    <a:pt x="155891" y="4031"/>
                    <a:pt x="156821" y="6232"/>
                    <a:pt x="156793" y="8528"/>
                  </a:cubicBezTo>
                </a:path>
              </a:pathLst>
            </a:custGeom>
            <a:solidFill>
              <a:schemeClr val="accent2">
                <a:alpha val="20000"/>
              </a:schemeClr>
            </a:solidFill>
            <a:ln w="13459" cap="flat">
              <a:noFill/>
              <a:prstDash val="solid"/>
              <a:miter/>
            </a:ln>
          </p:spPr>
          <p:txBody>
            <a:bodyPr rtlCol="0" anchor="ctr"/>
            <a:lstStyle/>
            <a:p>
              <a:endParaRPr lang="zh-CN" altLang="en-US"/>
            </a:p>
          </p:txBody>
        </p:sp>
        <p:sp>
          <p:nvSpPr>
            <p:cNvPr id="75" name="任意多边形: 形状 74">
              <a:extLst>
                <a:ext uri="{FF2B5EF4-FFF2-40B4-BE49-F238E27FC236}">
                  <a16:creationId xmlns:a16="http://schemas.microsoft.com/office/drawing/2014/main" id="{56F710BA-E873-01AE-886F-111630746F0F}"/>
                </a:ext>
              </a:extLst>
            </p:cNvPr>
            <p:cNvSpPr/>
            <p:nvPr/>
          </p:nvSpPr>
          <p:spPr>
            <a:xfrm rot="5400000" flipV="1">
              <a:off x="4819358" y="6442359"/>
              <a:ext cx="156792" cy="87036"/>
            </a:xfrm>
            <a:custGeom>
              <a:avLst/>
              <a:gdLst>
                <a:gd name="connsiteX0" fmla="*/ 156793 w 156792"/>
                <a:gd name="connsiteY0" fmla="*/ 8123 h 87036"/>
                <a:gd name="connsiteX1" fmla="*/ 153822 w 156792"/>
                <a:gd name="connsiteY1" fmla="*/ 14604 h 87036"/>
                <a:gd name="connsiteX2" fmla="*/ 84143 w 156792"/>
                <a:gd name="connsiteY2" fmla="*/ 84418 h 87036"/>
                <a:gd name="connsiteX3" fmla="*/ 71855 w 156792"/>
                <a:gd name="connsiteY3" fmla="*/ 84418 h 87036"/>
                <a:gd name="connsiteX4" fmla="*/ 2446 w 156792"/>
                <a:gd name="connsiteY4" fmla="*/ 14604 h 87036"/>
                <a:gd name="connsiteX5" fmla="*/ 2446 w 156792"/>
                <a:gd name="connsiteY5" fmla="*/ 2451 h 87036"/>
                <a:gd name="connsiteX6" fmla="*/ 14734 w 156792"/>
                <a:gd name="connsiteY6" fmla="*/ 2451 h 87036"/>
                <a:gd name="connsiteX7" fmla="*/ 78337 w 156792"/>
                <a:gd name="connsiteY7" fmla="*/ 66053 h 87036"/>
                <a:gd name="connsiteX8" fmla="*/ 142074 w 156792"/>
                <a:gd name="connsiteY8" fmla="*/ 2451 h 87036"/>
                <a:gd name="connsiteX9" fmla="*/ 154104 w 156792"/>
                <a:gd name="connsiteY9" fmla="*/ 2330 h 87036"/>
                <a:gd name="connsiteX10" fmla="*/ 154227 w 156792"/>
                <a:gd name="connsiteY10" fmla="*/ 2451 h 87036"/>
                <a:gd name="connsiteX11" fmla="*/ 156793 w 156792"/>
                <a:gd name="connsiteY11" fmla="*/ 8528 h 87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792" h="87036">
                  <a:moveTo>
                    <a:pt x="156793" y="8123"/>
                  </a:moveTo>
                  <a:cubicBezTo>
                    <a:pt x="156838" y="10621"/>
                    <a:pt x="155745" y="13011"/>
                    <a:pt x="153822" y="14604"/>
                  </a:cubicBezTo>
                  <a:lnTo>
                    <a:pt x="84143" y="84418"/>
                  </a:lnTo>
                  <a:cubicBezTo>
                    <a:pt x="80729" y="87768"/>
                    <a:pt x="75267" y="87768"/>
                    <a:pt x="71855" y="84418"/>
                  </a:cubicBezTo>
                  <a:lnTo>
                    <a:pt x="2446" y="14604"/>
                  </a:lnTo>
                  <a:cubicBezTo>
                    <a:pt x="-812" y="11215"/>
                    <a:pt x="-812" y="5854"/>
                    <a:pt x="2446" y="2451"/>
                  </a:cubicBezTo>
                  <a:cubicBezTo>
                    <a:pt x="5859" y="-898"/>
                    <a:pt x="11322" y="-898"/>
                    <a:pt x="14734" y="2451"/>
                  </a:cubicBezTo>
                  <a:lnTo>
                    <a:pt x="78337" y="66053"/>
                  </a:lnTo>
                  <a:lnTo>
                    <a:pt x="142074" y="2451"/>
                  </a:lnTo>
                  <a:cubicBezTo>
                    <a:pt x="145362" y="-911"/>
                    <a:pt x="150749" y="-966"/>
                    <a:pt x="154104" y="2330"/>
                  </a:cubicBezTo>
                  <a:cubicBezTo>
                    <a:pt x="154146" y="2370"/>
                    <a:pt x="154187" y="2410"/>
                    <a:pt x="154227" y="2451"/>
                  </a:cubicBezTo>
                  <a:cubicBezTo>
                    <a:pt x="155891" y="4031"/>
                    <a:pt x="156821" y="6232"/>
                    <a:pt x="156793" y="8528"/>
                  </a:cubicBezTo>
                </a:path>
              </a:pathLst>
            </a:custGeom>
            <a:solidFill>
              <a:schemeClr val="accent2">
                <a:alpha val="20000"/>
              </a:schemeClr>
            </a:solidFill>
            <a:ln w="13459" cap="flat">
              <a:noFill/>
              <a:prstDash val="solid"/>
              <a:miter/>
            </a:ln>
          </p:spPr>
          <p:txBody>
            <a:bodyPr rtlCol="0" anchor="ctr"/>
            <a:lstStyle/>
            <a:p>
              <a:endParaRPr lang="zh-CN" altLang="en-US"/>
            </a:p>
          </p:txBody>
        </p:sp>
      </p:grpSp>
      <p:sp>
        <p:nvSpPr>
          <p:cNvPr id="47" name="文本占位符 46">
            <a:extLst>
              <a:ext uri="{FF2B5EF4-FFF2-40B4-BE49-F238E27FC236}">
                <a16:creationId xmlns:a16="http://schemas.microsoft.com/office/drawing/2014/main" id="{5188D289-4134-A5C0-226A-788AE1DF3AB3}"/>
              </a:ext>
            </a:extLst>
          </p:cNvPr>
          <p:cNvSpPr>
            <a:spLocks noGrp="1"/>
          </p:cNvSpPr>
          <p:nvPr>
            <p:ph type="body" sz="quarter" idx="15" hasCustomPrompt="1"/>
          </p:nvPr>
        </p:nvSpPr>
        <p:spPr>
          <a:xfrm>
            <a:off x="1019299" y="1627366"/>
            <a:ext cx="2875787" cy="830997"/>
          </a:xfrm>
          <a:prstGeom prst="rect">
            <a:avLst/>
          </a:prstGeom>
        </p:spPr>
        <p:txBody>
          <a:bodyPr wrap="none" lIns="0" tIns="0" rIns="0" bIns="0">
            <a:spAutoFit/>
          </a:bodyPr>
          <a:lstStyle>
            <a:lvl1pPr marL="0" indent="0">
              <a:buNone/>
              <a:defRPr lang="zh-CN" altLang="en-US" sz="6000" b="1" spc="120" smtClean="0">
                <a:gradFill>
                  <a:gsLst>
                    <a:gs pos="100000">
                      <a:schemeClr val="accent1"/>
                    </a:gs>
                    <a:gs pos="55000">
                      <a:schemeClr val="accent3"/>
                    </a:gs>
                    <a:gs pos="0">
                      <a:schemeClr val="accent2"/>
                    </a:gs>
                  </a:gsLst>
                  <a:lin ang="2700000" scaled="1"/>
                </a:gradFill>
                <a:latin typeface="+mj-ea"/>
                <a:ea typeface="+mj-ea"/>
              </a:defRPr>
            </a:lvl1pPr>
            <a:lvl2pPr>
              <a:defRPr lang="zh-CN" altLang="en-US" sz="1800" smtClean="0"/>
            </a:lvl2pPr>
            <a:lvl3pPr>
              <a:defRPr lang="zh-CN" altLang="en-US" sz="1800" smtClean="0"/>
            </a:lvl3pPr>
            <a:lvl4pPr>
              <a:defRPr lang="zh-CN" altLang="en-US" sz="1800" smtClean="0"/>
            </a:lvl4pPr>
            <a:lvl5pPr>
              <a:defRPr lang="zh-CN" altLang="en-US" sz="1800"/>
            </a:lvl5pPr>
          </a:lstStyle>
          <a:p>
            <a:pPr marL="0" lvl="0"/>
            <a:r>
              <a:rPr lang="en-US" altLang="zh-CN"/>
              <a:t>20XX</a:t>
            </a:r>
            <a:r>
              <a:rPr lang="zh-CN" altLang="en-US"/>
              <a:t>年</a:t>
            </a:r>
          </a:p>
        </p:txBody>
      </p:sp>
    </p:spTree>
    <p:extLst>
      <p:ext uri="{BB962C8B-B14F-4D97-AF65-F5344CB8AC3E}">
        <p14:creationId xmlns:p14="http://schemas.microsoft.com/office/powerpoint/2010/main" val="2880171447"/>
      </p:ext>
    </p:extLst>
  </p:cSld>
  <p:clrMapOvr>
    <a:masterClrMapping/>
  </p:clrMapOvr>
  <p:extLst>
    <p:ext uri="{DCECCB84-F9BA-43D5-87BE-67443E8EF086}">
      <p15:sldGuideLst xmlns:p15="http://schemas.microsoft.com/office/powerpoint/2012/main">
        <p15:guide id="1" orient="horz" pos="709">
          <p15:clr>
            <a:srgbClr val="FBAE40"/>
          </p15:clr>
        </p15:guide>
        <p15:guide id="2" orient="horz" pos="640">
          <p15:clr>
            <a:srgbClr val="FBAE40"/>
          </p15:clr>
        </p15:guide>
        <p15:guide id="3" orient="horz" pos="3861">
          <p15:clr>
            <a:srgbClr val="FBAE40"/>
          </p15:clr>
        </p15:guide>
        <p15:guide id="4" orient="horz" pos="3929">
          <p15:clr>
            <a:srgbClr val="FBAE40"/>
          </p15:clr>
        </p15:guide>
        <p15:guide id="5" pos="3840">
          <p15:clr>
            <a:srgbClr val="FBAE40"/>
          </p15:clr>
        </p15:guide>
        <p15:guide id="6" pos="415">
          <p15:clr>
            <a:srgbClr val="FBAE40"/>
          </p15:clr>
        </p15:guide>
        <p15:guide id="7" pos="7265">
          <p15:clr>
            <a:srgbClr val="FBAE40"/>
          </p15:clr>
        </p15:guide>
        <p15:guide id="8"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0955915"/>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Lst>
  <p:hf hdr="0" ftr="0" dt="0"/>
  <p:txStyles>
    <p:titleStyle>
      <a:lvl1pPr algn="l" defTabSz="914400" rtl="0" eaLnBrk="1" latinLnBrk="0" hangingPunct="1">
        <a:lnSpc>
          <a:spcPct val="90000"/>
        </a:lnSpc>
        <a:spcBef>
          <a:spcPct val="0"/>
        </a:spcBef>
        <a:buNone/>
        <a:defRPr lang="zh-CN" altLang="en-US"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415">
          <p15:clr>
            <a:srgbClr val="F26B43"/>
          </p15:clr>
        </p15:guide>
        <p15:guide id="4" pos="7265">
          <p15:clr>
            <a:srgbClr val="F26B43"/>
          </p15:clr>
        </p15:guide>
        <p15:guide id="5" orient="horz" pos="3929">
          <p15:clr>
            <a:srgbClr val="F26B43"/>
          </p15:clr>
        </p15:guide>
        <p15:guide id="6" orient="horz" pos="3861">
          <p15:clr>
            <a:srgbClr val="F26B43"/>
          </p15:clr>
        </p15:guide>
        <p15:guide id="7" orient="horz" pos="640">
          <p15:clr>
            <a:srgbClr val="F26B43"/>
          </p15:clr>
        </p15:guide>
        <p15:guide id="8" orient="horz" pos="70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圆角 4">
            <a:extLst>
              <a:ext uri="{FF2B5EF4-FFF2-40B4-BE49-F238E27FC236}">
                <a16:creationId xmlns:a16="http://schemas.microsoft.com/office/drawing/2014/main" id="{721773DE-5CE2-5649-5095-E6110F02772E}"/>
              </a:ext>
            </a:extLst>
          </p:cNvPr>
          <p:cNvSpPr/>
          <p:nvPr/>
        </p:nvSpPr>
        <p:spPr>
          <a:xfrm>
            <a:off x="1019299" y="5682754"/>
            <a:ext cx="2257028" cy="350325"/>
          </a:xfrm>
          <a:prstGeom prst="roundRect">
            <a:avLst>
              <a:gd name="adj" fmla="val 50000"/>
            </a:avLst>
          </a:prstGeom>
          <a:gradFill flip="none" rotWithShape="1">
            <a:gsLst>
              <a:gs pos="64000">
                <a:schemeClr val="accent1"/>
              </a:gs>
              <a:gs pos="100000">
                <a:schemeClr val="accent2"/>
              </a:gs>
            </a:gsLst>
            <a:lin ang="27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latin typeface="+mn-ea"/>
                <a:cs typeface="思源黑体 CN Regular" panose="020B0500000000000000" pitchFamily="34" charset="-122"/>
                <a:sym typeface="思源黑体 CN Normal" panose="020B0400000000000000" pitchFamily="34" charset="-122"/>
              </a:rPr>
              <a:t>毕海戈 </a:t>
            </a:r>
            <a:r>
              <a:rPr lang="en-US" altLang="zh-CN" sz="1600" dirty="0">
                <a:latin typeface="+mn-ea"/>
                <a:cs typeface="思源黑体 CN Regular" panose="020B0500000000000000" pitchFamily="34" charset="-122"/>
                <a:sym typeface="思源黑体 CN Normal" panose="020B0400000000000000" pitchFamily="34" charset="-122"/>
              </a:rPr>
              <a:t>/ 2024.04.15</a:t>
            </a:r>
            <a:endParaRPr lang="zh-CN" altLang="en-US" sz="1600" dirty="0">
              <a:latin typeface="+mn-ea"/>
              <a:cs typeface="思源黑体 CN Regular" panose="020B0500000000000000" pitchFamily="34" charset="-122"/>
              <a:sym typeface="思源黑体 CN Normal" panose="020B0400000000000000" pitchFamily="34" charset="-122"/>
            </a:endParaRPr>
          </a:p>
        </p:txBody>
      </p:sp>
      <p:sp>
        <p:nvSpPr>
          <p:cNvPr id="22" name="标题 21">
            <a:extLst>
              <a:ext uri="{FF2B5EF4-FFF2-40B4-BE49-F238E27FC236}">
                <a16:creationId xmlns:a16="http://schemas.microsoft.com/office/drawing/2014/main" id="{9ADB28E8-C488-9FC4-901A-B46EE68FCDE3}"/>
              </a:ext>
            </a:extLst>
          </p:cNvPr>
          <p:cNvSpPr>
            <a:spLocks noGrp="1"/>
          </p:cNvSpPr>
          <p:nvPr>
            <p:ph type="ctrTitle"/>
          </p:nvPr>
        </p:nvSpPr>
        <p:spPr>
          <a:xfrm>
            <a:off x="1025070" y="2586632"/>
            <a:ext cx="8956298" cy="789447"/>
          </a:xfrm>
        </p:spPr>
        <p:txBody>
          <a:bodyPr lIns="0" tIns="0" rIns="0" bIns="0"/>
          <a:lstStyle/>
          <a:p>
            <a:r>
              <a:rPr lang="zh-CN" altLang="en-US" sz="5700" dirty="0"/>
              <a:t>自然资源确权与不动产登记</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5616922" cy="387798"/>
          </a:xfrm>
        </p:spPr>
        <p:txBody>
          <a:bodyPr/>
          <a:lstStyle/>
          <a:p>
            <a:r>
              <a:rPr lang="zh-CN" altLang="en-US" dirty="0"/>
              <a:t>自然资源确权与不动产登记的联系</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2631490"/>
          </a:xfrm>
          <a:prstGeom prst="rect">
            <a:avLst/>
          </a:prstGeom>
          <a:noFill/>
        </p:spPr>
        <p:txBody>
          <a:bodyPr wrap="square">
            <a:spAutoFit/>
          </a:bodyPr>
          <a:lstStyle/>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25</a:t>
            </a:r>
            <a:r>
              <a:rPr lang="zh-CN" altLang="en-US" sz="1500" dirty="0"/>
              <a:t>条规定：“登记机构依据自然资源权籍调查成果和相关审批文件，</a:t>
            </a:r>
            <a:r>
              <a:rPr lang="zh-CN" altLang="en-US" sz="1500" dirty="0">
                <a:solidFill>
                  <a:srgbClr val="FF0000"/>
                </a:solidFill>
              </a:rPr>
              <a:t>结合</a:t>
            </a:r>
            <a:r>
              <a:rPr lang="zh-CN" altLang="en-US" sz="1500" dirty="0"/>
              <a:t>国土空间规划明确的用途、划定的生态保护红线等管制要求或政策性文件以及</a:t>
            </a:r>
            <a:r>
              <a:rPr lang="zh-CN" altLang="en-US" sz="1500" dirty="0">
                <a:solidFill>
                  <a:srgbClr val="FF0000"/>
                </a:solidFill>
              </a:rPr>
              <a:t>不动产登记结果资料</a:t>
            </a:r>
            <a:r>
              <a:rPr lang="zh-CN" altLang="en-US" sz="1500" dirty="0"/>
              <a:t>等，会同相关部门</a:t>
            </a:r>
            <a:r>
              <a:rPr lang="zh-CN" altLang="en-US" sz="1500" dirty="0">
                <a:solidFill>
                  <a:srgbClr val="FF0000"/>
                </a:solidFill>
              </a:rPr>
              <a:t>对登记的内容进行审核</a:t>
            </a:r>
            <a:r>
              <a:rPr lang="zh-CN" altLang="en-US" sz="1500" dirty="0"/>
              <a:t>”。</a:t>
            </a:r>
            <a:endParaRPr lang="en-US" altLang="zh-CN" sz="1500" dirty="0"/>
          </a:p>
          <a:p>
            <a:endParaRPr lang="en-US" altLang="zh-CN" sz="1500" dirty="0"/>
          </a:p>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30</a:t>
            </a:r>
            <a:r>
              <a:rPr lang="zh-CN" altLang="en-US" sz="1500" dirty="0"/>
              <a:t>条规定：“在国家不动产登记信息管理基础平台上，拓展开发全国统一的自然资源登记信息系统，实现自然资源确权登记信息的统一管理；各级登记机构应当建立标准统一的自然资源确权登记数据库，确保自然资源确权登记信息日常更新。</a:t>
            </a:r>
            <a:r>
              <a:rPr lang="zh-CN" altLang="en-US" sz="1500" dirty="0">
                <a:solidFill>
                  <a:srgbClr val="FF0000"/>
                </a:solidFill>
              </a:rPr>
              <a:t>自然资源确权登记信息纳入不动产登记信息管理基础平台，实现自然资源确权登记信息与不动产登记信息有效衔接和融合</a:t>
            </a:r>
            <a:r>
              <a:rPr lang="zh-CN" altLang="en-US" sz="1500" dirty="0"/>
              <a:t>。自然资源确权登记信息应当及时汇交国家不动产登记信息管理基础平台，确保国家、省、市、县四级自然资源确权登记信息的实时共享”。</a:t>
            </a:r>
            <a:endParaRPr lang="en-US" altLang="zh-CN" sz="1500" dirty="0"/>
          </a:p>
          <a:p>
            <a:endParaRPr lang="zh-CN" altLang="en-US" sz="1500" dirty="0"/>
          </a:p>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31</a:t>
            </a:r>
            <a:r>
              <a:rPr lang="zh-CN" altLang="en-US" sz="1500" dirty="0"/>
              <a:t>条规定：“</a:t>
            </a:r>
            <a:r>
              <a:rPr lang="zh-CN" altLang="en-US" sz="1500" dirty="0">
                <a:solidFill>
                  <a:srgbClr val="FF0000"/>
                </a:solidFill>
              </a:rPr>
              <a:t>自然资源确权登记结果应当向社会公开，但涉及国家秘密以及</a:t>
            </a:r>
            <a:r>
              <a:rPr lang="en-US" altLang="zh-CN" sz="1500" dirty="0">
                <a:solidFill>
                  <a:srgbClr val="FF0000"/>
                </a:solidFill>
              </a:rPr>
              <a:t>《</a:t>
            </a:r>
            <a:r>
              <a:rPr lang="zh-CN" altLang="en-US" sz="1500" dirty="0">
                <a:solidFill>
                  <a:srgbClr val="FF0000"/>
                </a:solidFill>
              </a:rPr>
              <a:t>不动产登记暂行条例</a:t>
            </a:r>
            <a:r>
              <a:rPr lang="en-US" altLang="zh-CN" sz="1500" dirty="0">
                <a:solidFill>
                  <a:srgbClr val="FF0000"/>
                </a:solidFill>
              </a:rPr>
              <a:t>》</a:t>
            </a:r>
            <a:r>
              <a:rPr lang="zh-CN" altLang="en-US" sz="1500" dirty="0">
                <a:solidFill>
                  <a:srgbClr val="FF0000"/>
                </a:solidFill>
              </a:rPr>
              <a:t>规定的不动产登记的相关内容除外</a:t>
            </a:r>
            <a:r>
              <a:rPr lang="zh-CN" altLang="en-US" sz="1500" dirty="0"/>
              <a:t>”。</a:t>
            </a:r>
            <a:endParaRPr lang="en-US" altLang="zh-CN" sz="1500" dirty="0"/>
          </a:p>
        </p:txBody>
      </p:sp>
    </p:spTree>
    <p:extLst>
      <p:ext uri="{BB962C8B-B14F-4D97-AF65-F5344CB8AC3E}">
        <p14:creationId xmlns:p14="http://schemas.microsoft.com/office/powerpoint/2010/main" val="1646331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5735224" cy="387798"/>
          </a:xfrm>
        </p:spPr>
        <p:txBody>
          <a:bodyPr/>
          <a:lstStyle/>
          <a:p>
            <a:r>
              <a:rPr lang="zh-CN" altLang="en-US" dirty="0"/>
              <a:t>自然资源确权与不动产登记的区别</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2400657"/>
          </a:xfrm>
          <a:prstGeom prst="rect">
            <a:avLst/>
          </a:prstGeom>
          <a:noFill/>
        </p:spPr>
        <p:txBody>
          <a:bodyPr wrap="square">
            <a:spAutoFit/>
          </a:bodyPr>
          <a:lstStyle/>
          <a:p>
            <a:r>
              <a:rPr lang="zh-CN" altLang="en-US" sz="1500" dirty="0"/>
              <a:t>一、登记目的不同</a:t>
            </a:r>
          </a:p>
          <a:p>
            <a:endParaRPr lang="zh-CN" altLang="en-US" sz="1500" dirty="0"/>
          </a:p>
          <a:p>
            <a:r>
              <a:rPr lang="zh-CN" altLang="en-US" sz="1500" dirty="0"/>
              <a:t>自然资源统一确权登记的目的，是贯彻落实党中央、国务院关于生态文明建设决策部署，建立和实施自然资源统一确权登记制度，推进自然资源确权登记法治化，推动建立归属清晰、权责明确、保护严格、流转顺畅、监管有效的自然资源资产产权制度，实现山水林田湖草整体保护、系统修复、综合治理。通过开展自然资源统一确权登记，清晰界定全部国土空间各类自然资源资产的所有权主体，划清全民所有和集体所有之间的边界，划清全民所有、不同层级政府行使所有权的边界，划清不同集体所有者的边界，划清不同类型自然资源之间的边界。</a:t>
            </a:r>
            <a:endParaRPr lang="en-US" altLang="zh-CN" sz="1500" dirty="0"/>
          </a:p>
          <a:p>
            <a:endParaRPr lang="en-US" altLang="zh-CN" sz="1500" dirty="0"/>
          </a:p>
          <a:p>
            <a:r>
              <a:rPr lang="zh-CN" altLang="en-US" sz="1500" dirty="0"/>
              <a:t>不动产登记的目的，主要是发挥登记的物权公示作用，“定分止争，物尽其用”，保护自然人、法人和非法人组织的不动产物权，维护交易安全。</a:t>
            </a:r>
          </a:p>
        </p:txBody>
      </p:sp>
    </p:spTree>
    <p:extLst>
      <p:ext uri="{BB962C8B-B14F-4D97-AF65-F5344CB8AC3E}">
        <p14:creationId xmlns:p14="http://schemas.microsoft.com/office/powerpoint/2010/main" val="2580403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5616922" cy="387798"/>
          </a:xfrm>
        </p:spPr>
        <p:txBody>
          <a:bodyPr/>
          <a:lstStyle/>
          <a:p>
            <a:r>
              <a:rPr lang="zh-CN" altLang="en-US" dirty="0"/>
              <a:t>自然资源确权与不动产登记的区别</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4708981"/>
          </a:xfrm>
          <a:prstGeom prst="rect">
            <a:avLst/>
          </a:prstGeom>
          <a:noFill/>
        </p:spPr>
        <p:txBody>
          <a:bodyPr wrap="square">
            <a:spAutoFit/>
          </a:bodyPr>
          <a:lstStyle/>
          <a:p>
            <a:r>
              <a:rPr lang="zh-CN" altLang="en-US" sz="1500" dirty="0"/>
              <a:t>二、登记管辖不同</a:t>
            </a:r>
          </a:p>
          <a:p>
            <a:endParaRPr lang="zh-CN" altLang="en-US" sz="1500" dirty="0"/>
          </a:p>
          <a:p>
            <a:r>
              <a:rPr lang="zh-CN" altLang="en-US" sz="1500" dirty="0">
                <a:solidFill>
                  <a:srgbClr val="FF0000"/>
                </a:solidFill>
              </a:rPr>
              <a:t>自然资源统一确权登记按照分级和属地相结合的方式进行登记管辖。</a:t>
            </a:r>
            <a:endParaRPr lang="en-US" altLang="zh-CN" sz="1500" dirty="0">
              <a:solidFill>
                <a:srgbClr val="FF0000"/>
              </a:solidFill>
            </a:endParaRPr>
          </a:p>
          <a:p>
            <a:endParaRPr lang="en-US" altLang="zh-CN" sz="1500" dirty="0"/>
          </a:p>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6</a:t>
            </a:r>
            <a:r>
              <a:rPr lang="zh-CN" altLang="en-US" sz="1500" dirty="0"/>
              <a:t>条规定：“自然资源主管部门作为承担自然资源统一确权登记工作的机构（以下简称登记机构），按照分级和属地相结合的方式进行登记管辖。国务院自然资源主管部门负责指导、监督全国自然资源统一确权登记工作，会同省级人民政府负责组织开展由中央政府直接行使所有权的国家公园、自然保护区、自然公园等各类自然保护地以及大江大河大湖和跨境河流、生态功能重要的湿地和草原、国务院确定的重点国有林区、中央政府直接行使所有权的海域、无居民海岛、石油天然气、贵重稀有矿产资源等自然资源和生态空间的统一确权登记工作。具体登记工作由国家登记机构负责办理。各省负责组织开展本行政区域内由中央委托地方政府代理行使所有权的自然资源和生态空间的统一确权登记工作。具体登记工作由省级及省级以下登记机构负责办理。市县应按照要求，做好本行政区域范围内自然资源统一确权登记工作。跨行政区域的自然资源确权登记由共同的上一级登记机构直接办理或者指定登记机构办理”。</a:t>
            </a:r>
          </a:p>
          <a:p>
            <a:endParaRPr lang="en-US" altLang="zh-CN" sz="1500" dirty="0"/>
          </a:p>
          <a:p>
            <a:r>
              <a:rPr lang="zh-CN" altLang="en-US" sz="1500" dirty="0">
                <a:solidFill>
                  <a:srgbClr val="FF0000"/>
                </a:solidFill>
              </a:rPr>
              <a:t>不动产登记遵循属地登记原则。</a:t>
            </a:r>
            <a:endParaRPr lang="en-US" altLang="zh-CN" sz="1500" dirty="0">
              <a:solidFill>
                <a:srgbClr val="FF0000"/>
              </a:solidFill>
            </a:endParaRPr>
          </a:p>
          <a:p>
            <a:endParaRPr lang="en-US" altLang="zh-CN" sz="1500" dirty="0"/>
          </a:p>
          <a:p>
            <a:r>
              <a:rPr lang="en-US" altLang="zh-CN" sz="1500" dirty="0"/>
              <a:t>《</a:t>
            </a:r>
            <a:r>
              <a:rPr lang="zh-CN" altLang="en-US" sz="1500" dirty="0"/>
              <a:t>不动产登记暂行条例</a:t>
            </a:r>
            <a:r>
              <a:rPr lang="en-US" altLang="zh-CN" sz="1500" dirty="0"/>
              <a:t>》</a:t>
            </a:r>
            <a:r>
              <a:rPr lang="zh-CN" altLang="en-US" sz="1500" dirty="0"/>
              <a:t>第</a:t>
            </a:r>
            <a:r>
              <a:rPr lang="en-US" altLang="zh-CN" sz="1500" dirty="0"/>
              <a:t>7</a:t>
            </a:r>
            <a:r>
              <a:rPr lang="zh-CN" altLang="en-US" sz="1500" dirty="0"/>
              <a:t>条规定：“不动产登记由不动产所在地的县级人民政府不动产登记机构办理；直辖市、设区的市人民政府可以确定本级不动产登记机构统一办理所属各区的不动产登记。跨县级行政区域的不动产登记，由所跨县级行政区域的不动产登记机构分别办理。不能分别办理的，由所跨县级行政区域的不动产登记机构协商办理；协商不成的，由共同的上一级人民政府不动产登记主管部门指定办理。国务院确定的重点国有林区的森林、林木和林地，国务院批准项目用海、用岛，中央国家机关使用的国有土地等不动产登记，由国务院自然资源主管部门会同有关部门规定”。</a:t>
            </a:r>
            <a:endParaRPr lang="en-US" altLang="zh-CN" sz="1500" dirty="0"/>
          </a:p>
        </p:txBody>
      </p:sp>
    </p:spTree>
    <p:extLst>
      <p:ext uri="{BB962C8B-B14F-4D97-AF65-F5344CB8AC3E}">
        <p14:creationId xmlns:p14="http://schemas.microsoft.com/office/powerpoint/2010/main" val="3906488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5616922" cy="387798"/>
          </a:xfrm>
        </p:spPr>
        <p:txBody>
          <a:bodyPr/>
          <a:lstStyle/>
          <a:p>
            <a:r>
              <a:rPr lang="zh-CN" altLang="en-US" dirty="0"/>
              <a:t>自然资源确权与不动产登记的区别</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5001369"/>
          </a:xfrm>
          <a:prstGeom prst="rect">
            <a:avLst/>
          </a:prstGeom>
          <a:noFill/>
        </p:spPr>
        <p:txBody>
          <a:bodyPr wrap="square">
            <a:spAutoFit/>
          </a:bodyPr>
          <a:lstStyle/>
          <a:p>
            <a:r>
              <a:rPr lang="zh-CN" altLang="en-US" sz="1450" dirty="0"/>
              <a:t>三、登记程序不同</a:t>
            </a:r>
          </a:p>
          <a:p>
            <a:endParaRPr lang="zh-CN" altLang="en-US" sz="1450" dirty="0"/>
          </a:p>
          <a:p>
            <a:r>
              <a:rPr lang="zh-CN" altLang="en-US" sz="1450" dirty="0">
                <a:solidFill>
                  <a:srgbClr val="FF0000"/>
                </a:solidFill>
              </a:rPr>
              <a:t>自然资源统一确权登记以依职权登记为主，程序为通告、权籍调查、审核、公告、登簿。</a:t>
            </a:r>
            <a:endParaRPr lang="en-US" altLang="zh-CN" sz="1450" dirty="0">
              <a:solidFill>
                <a:srgbClr val="FF0000"/>
              </a:solidFill>
            </a:endParaRPr>
          </a:p>
          <a:p>
            <a:endParaRPr lang="en-US" altLang="zh-CN" sz="1450" dirty="0"/>
          </a:p>
          <a:p>
            <a:r>
              <a:rPr lang="en-US" altLang="zh-CN" sz="1450" dirty="0"/>
              <a:t>《</a:t>
            </a:r>
            <a:r>
              <a:rPr lang="zh-CN" altLang="en-US" sz="1450" dirty="0"/>
              <a:t>自然资源统一确权登记暂行办法</a:t>
            </a:r>
            <a:r>
              <a:rPr lang="en-US" altLang="zh-CN" sz="1450" dirty="0"/>
              <a:t>》</a:t>
            </a:r>
            <a:r>
              <a:rPr lang="zh-CN" altLang="en-US" sz="1450" dirty="0"/>
              <a:t>第</a:t>
            </a:r>
            <a:r>
              <a:rPr lang="en-US" altLang="zh-CN" sz="1450" dirty="0"/>
              <a:t>22</a:t>
            </a:r>
            <a:r>
              <a:rPr lang="zh-CN" altLang="en-US" sz="1450" dirty="0"/>
              <a:t>条规定：“自然资源首次登记应当由登记机构依职权启动”。</a:t>
            </a:r>
            <a:endParaRPr lang="en-US" altLang="zh-CN" sz="1450" dirty="0"/>
          </a:p>
          <a:p>
            <a:endParaRPr lang="en-US" altLang="zh-CN" sz="1450" dirty="0"/>
          </a:p>
          <a:p>
            <a:r>
              <a:rPr lang="en-US" altLang="zh-CN" sz="1450" dirty="0"/>
              <a:t>《</a:t>
            </a:r>
            <a:r>
              <a:rPr lang="zh-CN" altLang="en-US" sz="1450" dirty="0"/>
              <a:t>自然资源统一确权登记暂行办法</a:t>
            </a:r>
            <a:r>
              <a:rPr lang="en-US" altLang="zh-CN" sz="1450" dirty="0"/>
              <a:t>》</a:t>
            </a:r>
            <a:r>
              <a:rPr lang="zh-CN" altLang="en-US" sz="1450" dirty="0"/>
              <a:t>第</a:t>
            </a:r>
            <a:r>
              <a:rPr lang="en-US" altLang="zh-CN" sz="1450" dirty="0"/>
              <a:t>21</a:t>
            </a:r>
            <a:r>
              <a:rPr lang="zh-CN" altLang="en-US" sz="1450" dirty="0"/>
              <a:t>条规定：“自然资源首次登记程序为通告、权籍调查、审核、公告、登簿”。</a:t>
            </a:r>
            <a:endParaRPr lang="en-US" altLang="zh-CN" sz="1450" dirty="0"/>
          </a:p>
          <a:p>
            <a:endParaRPr lang="en-US" altLang="zh-CN" sz="1450" dirty="0"/>
          </a:p>
          <a:p>
            <a:r>
              <a:rPr lang="zh-CN" altLang="en-US" sz="1450" dirty="0">
                <a:solidFill>
                  <a:srgbClr val="FF0000"/>
                </a:solidFill>
              </a:rPr>
              <a:t>不动产登记以依申请登记为主，程序为申请、受理（查验、询问）、审核（实地查看、调查、公告）、登簿。</a:t>
            </a:r>
            <a:endParaRPr lang="en-US" altLang="zh-CN" sz="1450" dirty="0">
              <a:solidFill>
                <a:srgbClr val="FF0000"/>
              </a:solidFill>
            </a:endParaRPr>
          </a:p>
          <a:p>
            <a:endParaRPr lang="en-US" altLang="zh-CN" sz="1450" dirty="0"/>
          </a:p>
          <a:p>
            <a:r>
              <a:rPr lang="en-US" altLang="zh-CN" sz="1450" dirty="0"/>
              <a:t>《</a:t>
            </a:r>
            <a:r>
              <a:rPr lang="zh-CN" altLang="en-US" sz="1450" dirty="0"/>
              <a:t>民法典</a:t>
            </a:r>
            <a:r>
              <a:rPr lang="en-US" altLang="zh-CN" sz="1450" dirty="0"/>
              <a:t>》</a:t>
            </a:r>
            <a:r>
              <a:rPr lang="zh-CN" altLang="en-US" sz="1450" dirty="0"/>
              <a:t>第</a:t>
            </a:r>
            <a:r>
              <a:rPr lang="en-US" altLang="zh-CN" sz="1450" dirty="0"/>
              <a:t>211</a:t>
            </a:r>
            <a:r>
              <a:rPr lang="zh-CN" altLang="en-US" sz="1450" dirty="0"/>
              <a:t>条规定：“</a:t>
            </a:r>
            <a:r>
              <a:rPr lang="zh-CN" altLang="en-US" sz="1450" dirty="0">
                <a:solidFill>
                  <a:srgbClr val="FF0000"/>
                </a:solidFill>
              </a:rPr>
              <a:t>当事人申请登记</a:t>
            </a:r>
            <a:r>
              <a:rPr lang="zh-CN" altLang="en-US" sz="1450" dirty="0"/>
              <a:t>，应当根据不同登记事项提供权属证明和不动产界址、面积等必要材料”。</a:t>
            </a:r>
            <a:endParaRPr lang="en-US" altLang="zh-CN" sz="1450" dirty="0"/>
          </a:p>
          <a:p>
            <a:endParaRPr lang="en-US" altLang="zh-CN" sz="1450" dirty="0"/>
          </a:p>
          <a:p>
            <a:r>
              <a:rPr lang="en-US" altLang="zh-CN" sz="1450" dirty="0"/>
              <a:t>《</a:t>
            </a:r>
            <a:r>
              <a:rPr lang="zh-CN" altLang="en-US" sz="1450" dirty="0"/>
              <a:t>不动产登记暂行条例</a:t>
            </a:r>
            <a:r>
              <a:rPr lang="en-US" altLang="zh-CN" sz="1450" dirty="0"/>
              <a:t>》</a:t>
            </a:r>
            <a:r>
              <a:rPr lang="zh-CN" altLang="en-US" sz="1450" dirty="0"/>
              <a:t>第</a:t>
            </a:r>
            <a:r>
              <a:rPr lang="en-US" altLang="zh-CN" sz="1450" dirty="0"/>
              <a:t>15</a:t>
            </a:r>
            <a:r>
              <a:rPr lang="zh-CN" altLang="en-US" sz="1450" dirty="0"/>
              <a:t>条规定：“</a:t>
            </a:r>
            <a:r>
              <a:rPr lang="zh-CN" altLang="en-US" sz="1450" dirty="0">
                <a:solidFill>
                  <a:srgbClr val="FF0000"/>
                </a:solidFill>
              </a:rPr>
              <a:t>当事人或者其代理人应当向不动产登记机构申请不动产登记</a:t>
            </a:r>
            <a:r>
              <a:rPr lang="zh-CN" altLang="en-US" sz="1450" dirty="0"/>
              <a:t>。不动产登记机构将申请登记事项记载于不动产登记簿前，申请人可以撤回登记申请”。</a:t>
            </a:r>
            <a:endParaRPr lang="en-US" altLang="zh-CN" sz="1450" dirty="0"/>
          </a:p>
          <a:p>
            <a:endParaRPr lang="en-US" altLang="zh-CN" sz="1450" dirty="0"/>
          </a:p>
          <a:p>
            <a:r>
              <a:rPr lang="en-US" altLang="zh-CN" sz="1450" dirty="0"/>
              <a:t>《</a:t>
            </a:r>
            <a:r>
              <a:rPr lang="zh-CN" altLang="en-US" sz="1450" dirty="0"/>
              <a:t>不动产登记暂行条例实施细则</a:t>
            </a:r>
            <a:r>
              <a:rPr lang="en-US" altLang="zh-CN" sz="1450" dirty="0"/>
              <a:t>》</a:t>
            </a:r>
            <a:r>
              <a:rPr lang="zh-CN" altLang="en-US" sz="1450" dirty="0"/>
              <a:t>第</a:t>
            </a:r>
            <a:r>
              <a:rPr lang="en-US" altLang="zh-CN" sz="1450" dirty="0"/>
              <a:t>2</a:t>
            </a:r>
            <a:r>
              <a:rPr lang="zh-CN" altLang="en-US" sz="1450" dirty="0"/>
              <a:t>条规定：“</a:t>
            </a:r>
            <a:r>
              <a:rPr lang="zh-CN" altLang="en-US" sz="1450" dirty="0">
                <a:solidFill>
                  <a:srgbClr val="FF0000"/>
                </a:solidFill>
              </a:rPr>
              <a:t>不动产登记应当依照当事人的申请进行，但法律、行政法规以及本实施细则另有规定的除外</a:t>
            </a:r>
            <a:r>
              <a:rPr lang="zh-CN" altLang="en-US" sz="1450" dirty="0"/>
              <a:t>。房屋等建筑物、构筑物和森林、林木等定着物应当与其所依附的土地、海域一并登记，保持权利主体一致”。</a:t>
            </a:r>
            <a:endParaRPr lang="en-US" altLang="zh-CN" sz="1450" dirty="0"/>
          </a:p>
          <a:p>
            <a:endParaRPr lang="en-US" altLang="zh-CN" sz="1450" dirty="0"/>
          </a:p>
          <a:p>
            <a:r>
              <a:rPr lang="en-US" altLang="zh-CN" sz="1450" dirty="0"/>
              <a:t>《</a:t>
            </a:r>
            <a:r>
              <a:rPr lang="zh-CN" altLang="en-US" sz="1450" dirty="0"/>
              <a:t>不动产登记操作规范（试行）</a:t>
            </a:r>
            <a:r>
              <a:rPr lang="en-US" altLang="zh-CN" sz="1450" dirty="0"/>
              <a:t>》1.7 </a:t>
            </a:r>
            <a:r>
              <a:rPr lang="zh-CN" altLang="en-US" sz="1450" dirty="0"/>
              <a:t>登记的一般程序中规定：“</a:t>
            </a:r>
            <a:r>
              <a:rPr lang="en-US" altLang="zh-CN" sz="1450" dirty="0"/>
              <a:t>1.7.1 </a:t>
            </a:r>
            <a:r>
              <a:rPr lang="zh-CN" altLang="en-US" sz="1450" dirty="0"/>
              <a:t>依申请的不动产登记应当按下列程序进行：（一）申请；（二）受理；（三）审核；（四）登簿。</a:t>
            </a:r>
            <a:r>
              <a:rPr lang="en-US" altLang="zh-CN" sz="1450" dirty="0"/>
              <a:t>1.7.2 </a:t>
            </a:r>
            <a:r>
              <a:rPr lang="zh-CN" altLang="en-US" sz="1450" dirty="0"/>
              <a:t>依据人民法院、人民检察院等国家有权机关出具的相关嘱托文件办理不动产登记的，按下列程序进行：（一）嘱托；（二）接受嘱托；（三）审核；（四）登簿。</a:t>
            </a:r>
            <a:r>
              <a:rPr lang="en-US" altLang="zh-CN" sz="1450" dirty="0"/>
              <a:t>1.7.3 </a:t>
            </a:r>
            <a:r>
              <a:rPr lang="zh-CN" altLang="en-US" sz="1450" dirty="0"/>
              <a:t>不动产登记机构依职权办理不动产登记事项的，按下列程序进行：（一）启动；（二）审核；（三）登簿”。</a:t>
            </a:r>
            <a:endParaRPr lang="en-US" altLang="zh-CN" sz="1450" dirty="0"/>
          </a:p>
        </p:txBody>
      </p:sp>
    </p:spTree>
    <p:extLst>
      <p:ext uri="{BB962C8B-B14F-4D97-AF65-F5344CB8AC3E}">
        <p14:creationId xmlns:p14="http://schemas.microsoft.com/office/powerpoint/2010/main" val="608544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5616922" cy="387798"/>
          </a:xfrm>
        </p:spPr>
        <p:txBody>
          <a:bodyPr/>
          <a:lstStyle/>
          <a:p>
            <a:r>
              <a:rPr lang="zh-CN" altLang="en-US" dirty="0"/>
              <a:t>自然资源确权与不动产登记的区别</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1477328"/>
          </a:xfrm>
          <a:prstGeom prst="rect">
            <a:avLst/>
          </a:prstGeom>
          <a:noFill/>
        </p:spPr>
        <p:txBody>
          <a:bodyPr wrap="square">
            <a:spAutoFit/>
          </a:bodyPr>
          <a:lstStyle/>
          <a:p>
            <a:r>
              <a:rPr lang="zh-CN" altLang="en-US" sz="1500" dirty="0"/>
              <a:t>四、登记类型不同</a:t>
            </a:r>
          </a:p>
          <a:p>
            <a:endParaRPr lang="zh-CN" altLang="en-US" sz="1500" dirty="0"/>
          </a:p>
          <a:p>
            <a:r>
              <a:rPr lang="zh-CN" altLang="en-US" sz="1500" dirty="0"/>
              <a:t>自然资源统一确权登记类型包括自然资源首次登记、变更登记、注销登记和更正登记。</a:t>
            </a:r>
            <a:endParaRPr lang="en-US" altLang="zh-CN" sz="1500" dirty="0"/>
          </a:p>
          <a:p>
            <a:endParaRPr lang="en-US" altLang="zh-CN" sz="1500" dirty="0"/>
          </a:p>
          <a:p>
            <a:r>
              <a:rPr lang="zh-CN" altLang="en-US" sz="1500" dirty="0"/>
              <a:t>不动产登记类型不仅包括不动产首次登记、变更登记、注销登记和更正登记，还包括不动产转移登记、异议登记、预告登记、查封登记。</a:t>
            </a:r>
          </a:p>
        </p:txBody>
      </p:sp>
    </p:spTree>
    <p:extLst>
      <p:ext uri="{BB962C8B-B14F-4D97-AF65-F5344CB8AC3E}">
        <p14:creationId xmlns:p14="http://schemas.microsoft.com/office/powerpoint/2010/main" val="1543826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5616922" cy="387798"/>
          </a:xfrm>
        </p:spPr>
        <p:txBody>
          <a:bodyPr/>
          <a:lstStyle/>
          <a:p>
            <a:r>
              <a:rPr lang="zh-CN" altLang="en-US" dirty="0"/>
              <a:t>自然资源确权与不动产登记的区别</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4939814"/>
          </a:xfrm>
          <a:prstGeom prst="rect">
            <a:avLst/>
          </a:prstGeom>
          <a:noFill/>
        </p:spPr>
        <p:txBody>
          <a:bodyPr wrap="square">
            <a:spAutoFit/>
          </a:bodyPr>
          <a:lstStyle/>
          <a:p>
            <a:r>
              <a:rPr lang="zh-CN" altLang="en-US" sz="1500" dirty="0"/>
              <a:t>五、登记单元不同</a:t>
            </a:r>
          </a:p>
          <a:p>
            <a:endParaRPr lang="en-US" altLang="zh-CN" sz="1500" dirty="0"/>
          </a:p>
          <a:p>
            <a:r>
              <a:rPr lang="zh-CN" altLang="en-US" sz="1500" dirty="0">
                <a:solidFill>
                  <a:srgbClr val="FF0000"/>
                </a:solidFill>
              </a:rPr>
              <a:t>自然资源统一确权登记以自然资源登记单元为基本单位。自然资源登记单元应当由登记机构会同水利、林草、生态环境等部门在自然资源所有权范围的基础上，综合考虑不同自然资源种类和在生态、经济、国防等方面的重要程度以及相对完整的生态功能、集中连片等因素划定。</a:t>
            </a:r>
            <a:endParaRPr lang="en-US" altLang="zh-CN" sz="1500" dirty="0">
              <a:solidFill>
                <a:srgbClr val="FF0000"/>
              </a:solidFill>
            </a:endParaRPr>
          </a:p>
          <a:p>
            <a:endParaRPr lang="en-US" altLang="zh-CN" sz="1500" dirty="0"/>
          </a:p>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14</a:t>
            </a:r>
            <a:r>
              <a:rPr lang="zh-CN" altLang="en-US" sz="1500" dirty="0"/>
              <a:t>条规定：“国家批准的国家公园、自然保护区、自然公园等各类自然保护地应当优先作为独立登记单元划定。登记单元划定以管理或保护审批范围界线为依据。同一区域内存在管理或保护审批范围界线交叉或重叠时，以最大的管理或保护范围界线划定登记单元。范围内存在集体所有自然资源的，应当一并划入登记单元，并在登记簿上对集体所有自然资源的主体、范围、面积等情况予以记载”。</a:t>
            </a:r>
            <a:endParaRPr lang="en-US" altLang="zh-CN" sz="1500" dirty="0"/>
          </a:p>
          <a:p>
            <a:endParaRPr lang="en-US" altLang="zh-CN" sz="1500" dirty="0"/>
          </a:p>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15</a:t>
            </a:r>
            <a:r>
              <a:rPr lang="zh-CN" altLang="en-US" sz="1500" dirty="0"/>
              <a:t>条规定：“水流可以单独划定自然资源登记单元。以水流作为独立自然资源登记单元的，依据全国国土调查成果和水资源专项调查成果，以河流、湖泊管理范围为基础，结合堤防、水域岸线划定登记单元。河流的干流、支流，可以分别划定登记单元。湿地可以单独划定自然资源登记单元。以湿地作为独立自然资源登记单元的，依据全国国土调查成果和湿地专项调查成果，按照自然资源边界划定登记单元。在河流、湖泊、水库等水流范围内的，不再单独划分湿地登记单元”。</a:t>
            </a:r>
            <a:endParaRPr lang="en-US" altLang="zh-CN" sz="1500" dirty="0"/>
          </a:p>
          <a:p>
            <a:endParaRPr lang="zh-CN" altLang="en-US" sz="1500" dirty="0"/>
          </a:p>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16</a:t>
            </a:r>
            <a:r>
              <a:rPr lang="zh-CN" altLang="en-US" sz="1500" dirty="0"/>
              <a:t>条规定：“森林、草原、荒地登记单元原则上应当以土地所有权为基础，按照国家土地所有权权属界线封闭的空间划分登记单元，多个独立不相连的国家土地所有权权属界线封闭的空间，应分别划定登记单元。国务院确定的重点国有林区以国家批准的范围界线为依据单独划定自然资源登记单元。在国家公园、自然保护区、自然公园等各类自然保护地登记单元内的森林、草原、荒地、水流、湿地等不再单独划定登记单元”。</a:t>
            </a:r>
            <a:endParaRPr lang="en-US" altLang="zh-CN" sz="1500" dirty="0"/>
          </a:p>
        </p:txBody>
      </p:sp>
    </p:spTree>
    <p:extLst>
      <p:ext uri="{BB962C8B-B14F-4D97-AF65-F5344CB8AC3E}">
        <p14:creationId xmlns:p14="http://schemas.microsoft.com/office/powerpoint/2010/main" val="1261577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5616922" cy="387798"/>
          </a:xfrm>
        </p:spPr>
        <p:txBody>
          <a:bodyPr/>
          <a:lstStyle/>
          <a:p>
            <a:r>
              <a:rPr lang="zh-CN" altLang="en-US" dirty="0"/>
              <a:t>自然资源确权与不动产登记的区别</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4" y="1125538"/>
            <a:ext cx="10874374" cy="4478149"/>
          </a:xfrm>
          <a:prstGeom prst="rect">
            <a:avLst/>
          </a:prstGeom>
          <a:noFill/>
        </p:spPr>
        <p:txBody>
          <a:bodyPr wrap="square">
            <a:spAutoFit/>
          </a:bodyPr>
          <a:lstStyle/>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17</a:t>
            </a:r>
            <a:r>
              <a:rPr lang="zh-CN" altLang="en-US" sz="1500" dirty="0"/>
              <a:t>条规定：“海域可单独划定自然资源登记单元，范围为我国的内水和领海。以海域作为独立登记单元的，依据沿海县市行政管辖界线，自海岸线起至领海外部界线划定登记单元。无居民海岛按照“一岛一登”的原则，单独划定自然资源登记单元，进行整岛登记。海域范围内的自然保护地、湿地、探明储量的矿产资源等，不再单独划定登记单元”。</a:t>
            </a:r>
            <a:endParaRPr lang="en-US" altLang="zh-CN" sz="1500" dirty="0"/>
          </a:p>
          <a:p>
            <a:endParaRPr lang="zh-CN" altLang="en-US" sz="1500" dirty="0"/>
          </a:p>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18</a:t>
            </a:r>
            <a:r>
              <a:rPr lang="zh-CN" altLang="en-US" sz="1500" dirty="0"/>
              <a:t>条规定：“探明储量的矿产资源，固体矿产以矿区，油气以油气田划分登记单元。若矿业权整合包含或跨越多个矿区的，以矿业权整合后的区域为一个登记单元。登记单元的边界，以现有的储量登记库及储量统计库导出的矿区范围，储量评审备案文件确定的矿产资源储量估算范围，以及国家出资探明矿产地清理结果认定的矿产地范围在空间上套合确定。登记单元内存在依法审批的探矿权、采矿权的，登记簿关联勘查、采矿许可证相关信息。在国家公园、自然保护区、自然公园等各类自然保护地登记单元内的矿产资源不再单独划定登记单元，通过分层标注的方式在自然资源登记簿上记载探明储量矿产资源的范围、类型、储量等内容”。</a:t>
            </a:r>
          </a:p>
          <a:p>
            <a:endParaRPr lang="zh-CN" altLang="en-US" sz="1500" dirty="0"/>
          </a:p>
          <a:p>
            <a:r>
              <a:rPr lang="zh-CN" altLang="en-US" sz="1500" dirty="0">
                <a:solidFill>
                  <a:srgbClr val="FF0000"/>
                </a:solidFill>
              </a:rPr>
              <a:t>不动产以不动产单元为基本单位进行登记。不动产单元是指权属界线封闭且具有独立使用价值的空间。独立使用价值的空间应当足以实现相应的用途，并可以独立利用。</a:t>
            </a:r>
            <a:endParaRPr lang="en-US" altLang="zh-CN" sz="1500" dirty="0">
              <a:solidFill>
                <a:srgbClr val="FF0000"/>
              </a:solidFill>
            </a:endParaRPr>
          </a:p>
          <a:p>
            <a:endParaRPr lang="en-US" altLang="zh-CN" sz="1500" dirty="0"/>
          </a:p>
          <a:p>
            <a:r>
              <a:rPr lang="en-US" altLang="zh-CN" sz="1500" dirty="0"/>
              <a:t>《</a:t>
            </a:r>
            <a:r>
              <a:rPr lang="zh-CN" altLang="en-US" sz="1500" dirty="0"/>
              <a:t>不动产登记暂行条例实施细则</a:t>
            </a:r>
            <a:r>
              <a:rPr lang="en-US" altLang="zh-CN" sz="1500" dirty="0"/>
              <a:t>》</a:t>
            </a:r>
            <a:r>
              <a:rPr lang="zh-CN" altLang="en-US" sz="1500" dirty="0"/>
              <a:t>第</a:t>
            </a:r>
            <a:r>
              <a:rPr lang="en-US" altLang="zh-CN" sz="1500" dirty="0"/>
              <a:t>5</a:t>
            </a:r>
            <a:r>
              <a:rPr lang="zh-CN" altLang="en-US" sz="1500" dirty="0"/>
              <a:t>条规定：“没有房屋等建筑物、构筑物以及森林、林木定着物的，以土地、海域权属界线封闭的空间为不动产单元。有房屋等建筑物、构筑物以及森林、林木定着物的，以该房屋等建筑物、构筑物以及森林、林木定着物与土地、海域权属界线封闭的空间为不动产单元。前款所称房屋，包括独立成幢、权属界线封闭的空间，以及区分套、层、间等可以独立使用、权属界线封闭的空间”。</a:t>
            </a:r>
            <a:endParaRPr lang="en-US" altLang="zh-CN" sz="1500" dirty="0"/>
          </a:p>
        </p:txBody>
      </p:sp>
    </p:spTree>
    <p:extLst>
      <p:ext uri="{BB962C8B-B14F-4D97-AF65-F5344CB8AC3E}">
        <p14:creationId xmlns:p14="http://schemas.microsoft.com/office/powerpoint/2010/main" val="2625909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5616922" cy="387798"/>
          </a:xfrm>
        </p:spPr>
        <p:txBody>
          <a:bodyPr/>
          <a:lstStyle/>
          <a:p>
            <a:r>
              <a:rPr lang="zh-CN" altLang="en-US" dirty="0"/>
              <a:t>自然资源确权与不动产登记的区别</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5170646"/>
          </a:xfrm>
          <a:prstGeom prst="rect">
            <a:avLst/>
          </a:prstGeom>
          <a:noFill/>
        </p:spPr>
        <p:txBody>
          <a:bodyPr wrap="square">
            <a:spAutoFit/>
          </a:bodyPr>
          <a:lstStyle/>
          <a:p>
            <a:r>
              <a:rPr lang="zh-CN" altLang="en-US" sz="1500" dirty="0"/>
              <a:t>六、登记的权利类型不同</a:t>
            </a:r>
          </a:p>
          <a:p>
            <a:endParaRPr lang="zh-CN" altLang="en-US" sz="1500" dirty="0"/>
          </a:p>
          <a:p>
            <a:r>
              <a:rPr lang="zh-CN" altLang="en-US" sz="1500" dirty="0"/>
              <a:t>自然资源统一确权登记是对水流、森林、山岭、草原、荒地、滩涂、海域、无居民海岛以及探明储量的矿产资源等自然资源的所有权和所有自然生态空间统一进行确权登记，主要针对的是全民所有和集体所有的自然资源，登记的权利类型主要是自然资源所有权。</a:t>
            </a:r>
            <a:endParaRPr lang="en-US" altLang="zh-CN" sz="1500" dirty="0"/>
          </a:p>
          <a:p>
            <a:endParaRPr lang="en-US" altLang="zh-CN" sz="1500" dirty="0"/>
          </a:p>
          <a:p>
            <a:r>
              <a:rPr lang="zh-CN" altLang="en-US" sz="1500" dirty="0"/>
              <a:t>不动产登记是对土地、海域以及房屋、林木等定着物进行物权登记，针对的是各类民事主体，包括自然人、法人和非法人组织所有的不动产。登记的权利类型不仅包括不动产所有权，还包括用益物权、担保物权。</a:t>
            </a:r>
            <a:endParaRPr lang="en-US" altLang="zh-CN" sz="1500" dirty="0"/>
          </a:p>
          <a:p>
            <a:endParaRPr lang="en-US" altLang="zh-CN" sz="1500" dirty="0"/>
          </a:p>
          <a:p>
            <a:r>
              <a:rPr lang="zh-CN" altLang="en-US" sz="1500" dirty="0"/>
              <a:t>自然资源统一确权登记以不动产登记为基础，依据</a:t>
            </a:r>
            <a:r>
              <a:rPr lang="en-US" altLang="zh-CN" sz="1500" dirty="0"/>
              <a:t>《</a:t>
            </a:r>
            <a:r>
              <a:rPr lang="zh-CN" altLang="en-US" sz="1500" dirty="0"/>
              <a:t>不动产登记暂行条例</a:t>
            </a:r>
            <a:r>
              <a:rPr lang="en-US" altLang="zh-CN" sz="1500" dirty="0"/>
              <a:t>》</a:t>
            </a:r>
            <a:r>
              <a:rPr lang="zh-CN" altLang="en-US" sz="1500" dirty="0"/>
              <a:t>的规定办理登记的不动产权利，不再重复登记。</a:t>
            </a:r>
            <a:endParaRPr lang="en-US" altLang="zh-CN" sz="1500" dirty="0"/>
          </a:p>
          <a:p>
            <a:endParaRPr lang="en-US" altLang="zh-CN" sz="1500" dirty="0"/>
          </a:p>
          <a:p>
            <a:r>
              <a:rPr lang="zh-CN" altLang="en-US" sz="1500" dirty="0"/>
              <a:t>七、登记簿内容不同</a:t>
            </a:r>
          </a:p>
          <a:p>
            <a:endParaRPr lang="en-US" altLang="zh-CN" sz="1500" dirty="0"/>
          </a:p>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9</a:t>
            </a:r>
            <a:r>
              <a:rPr lang="zh-CN" altLang="en-US" sz="1500" dirty="0"/>
              <a:t>条规定：“自然资源登记簿应当记载以下事项：（一）自然资源的坐落、空间范围、面积、类型以及数量、质量等自然状况；（二）自然资源所有权主体、所有权代表行使主体、所有权代理行使主体、行使方式及权利内容等权属状况；（三）其他相关事项。自然资源登记簿应当对地表、地上、地下空间范围内各类自然资源进行记载，并关联国土空间规划明确的用途、划定的生态保护红线等管制要求及其他特殊保护规定等信息”。</a:t>
            </a:r>
            <a:endParaRPr lang="en-US" altLang="zh-CN" sz="1500" dirty="0"/>
          </a:p>
          <a:p>
            <a:endParaRPr lang="zh-CN" altLang="en-US" sz="1500" dirty="0"/>
          </a:p>
          <a:p>
            <a:r>
              <a:rPr lang="en-US" altLang="zh-CN" sz="1500" dirty="0"/>
              <a:t>《</a:t>
            </a:r>
            <a:r>
              <a:rPr lang="zh-CN" altLang="en-US" sz="1500" dirty="0"/>
              <a:t>不动产登记暂行条例</a:t>
            </a:r>
            <a:r>
              <a:rPr lang="en-US" altLang="zh-CN" sz="1500" dirty="0"/>
              <a:t>》</a:t>
            </a:r>
            <a:r>
              <a:rPr lang="zh-CN" altLang="en-US" sz="1500" dirty="0"/>
              <a:t>第</a:t>
            </a:r>
            <a:r>
              <a:rPr lang="en-US" altLang="zh-CN" sz="1500" dirty="0"/>
              <a:t>8</a:t>
            </a:r>
            <a:r>
              <a:rPr lang="zh-CN" altLang="en-US" sz="1500" dirty="0"/>
              <a:t>条规定：“不动产以不动产单元为基本单位进行登记。不动产单元具有唯一编码。不动产登记机构应当按照国务院自然资源主管部门的规定设立统一的不动产登记簿。不动产登记簿应当记载以下事项：（一）不动产的坐落、界址、空间界限、面积、用途等自然状况；（二）不动产权利的主体、类型、内容、来源、期限、权利变化等权属状况；（三）涉及不动产权利限制、提示的事项；（四）其他相关事项”。</a:t>
            </a:r>
          </a:p>
        </p:txBody>
      </p:sp>
    </p:spTree>
    <p:extLst>
      <p:ext uri="{BB962C8B-B14F-4D97-AF65-F5344CB8AC3E}">
        <p14:creationId xmlns:p14="http://schemas.microsoft.com/office/powerpoint/2010/main" val="211191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5616922" cy="387798"/>
          </a:xfrm>
        </p:spPr>
        <p:txBody>
          <a:bodyPr/>
          <a:lstStyle/>
          <a:p>
            <a:r>
              <a:rPr lang="zh-CN" altLang="en-US" dirty="0"/>
              <a:t>自然资源确权与不动产登记的区别</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4478149"/>
          </a:xfrm>
          <a:prstGeom prst="rect">
            <a:avLst/>
          </a:prstGeom>
          <a:noFill/>
        </p:spPr>
        <p:txBody>
          <a:bodyPr wrap="square">
            <a:spAutoFit/>
          </a:bodyPr>
          <a:lstStyle/>
          <a:p>
            <a:r>
              <a:rPr lang="zh-CN" altLang="en-US" sz="1500" dirty="0"/>
              <a:t>八、登记收费不同</a:t>
            </a:r>
          </a:p>
          <a:p>
            <a:endParaRPr lang="zh-CN" altLang="en-US" sz="1500" dirty="0"/>
          </a:p>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7</a:t>
            </a:r>
            <a:r>
              <a:rPr lang="zh-CN" altLang="en-US" sz="1500" dirty="0"/>
              <a:t>条规定：“自然资源统一确权登记工作经费应纳入各级政府预算，不得向当事人收取登记费等相关费用”。</a:t>
            </a:r>
            <a:endParaRPr lang="en-US" altLang="zh-CN" sz="1500" dirty="0"/>
          </a:p>
          <a:p>
            <a:endParaRPr lang="en-US" altLang="zh-CN" sz="1500" dirty="0"/>
          </a:p>
          <a:p>
            <a:r>
              <a:rPr lang="en-US" altLang="zh-CN" sz="1500" dirty="0"/>
              <a:t>《</a:t>
            </a:r>
            <a:r>
              <a:rPr lang="zh-CN" altLang="en-US" sz="1500" dirty="0"/>
              <a:t>民法典</a:t>
            </a:r>
            <a:r>
              <a:rPr lang="en-US" altLang="zh-CN" sz="1500" dirty="0"/>
              <a:t>》</a:t>
            </a:r>
            <a:r>
              <a:rPr lang="zh-CN" altLang="en-US" sz="1500" dirty="0"/>
              <a:t>第</a:t>
            </a:r>
            <a:r>
              <a:rPr lang="en-US" altLang="zh-CN" sz="1500" dirty="0"/>
              <a:t>223</a:t>
            </a:r>
            <a:r>
              <a:rPr lang="zh-CN" altLang="en-US" sz="1500" dirty="0"/>
              <a:t>条规定：“不动产登记费按件收取，不得按照不动产的面积、体积或者价款的比例收取”。</a:t>
            </a:r>
            <a:endParaRPr lang="en-US" altLang="zh-CN" sz="1500" dirty="0"/>
          </a:p>
          <a:p>
            <a:endParaRPr lang="en-US" altLang="zh-CN" sz="1500" dirty="0"/>
          </a:p>
          <a:p>
            <a:r>
              <a:rPr lang="zh-CN" altLang="en-US" sz="1500" dirty="0"/>
              <a:t>不动产登记收费有关政策文件包括：财政部 国家发展改革委</a:t>
            </a:r>
            <a:r>
              <a:rPr lang="en-US" altLang="zh-CN" sz="1500" dirty="0"/>
              <a:t>《</a:t>
            </a:r>
            <a:r>
              <a:rPr lang="zh-CN" altLang="en-US" sz="1500" dirty="0"/>
              <a:t>关于不动产登记收费有关政策问题的通知</a:t>
            </a:r>
            <a:r>
              <a:rPr lang="en-US" altLang="zh-CN" sz="1500" dirty="0"/>
              <a:t>》</a:t>
            </a:r>
            <a:r>
              <a:rPr lang="zh-CN" altLang="en-US" sz="1500" dirty="0"/>
              <a:t>（财税</a:t>
            </a:r>
            <a:r>
              <a:rPr lang="en-US" altLang="zh-CN" sz="1500" dirty="0"/>
              <a:t>〔2016〕79</a:t>
            </a:r>
            <a:r>
              <a:rPr lang="zh-CN" altLang="en-US" sz="1500" dirty="0"/>
              <a:t>号）；国家发展改革委 财政部</a:t>
            </a:r>
            <a:r>
              <a:rPr lang="en-US" altLang="zh-CN" sz="1500" dirty="0"/>
              <a:t>《</a:t>
            </a:r>
            <a:r>
              <a:rPr lang="zh-CN" altLang="en-US" sz="1500" dirty="0"/>
              <a:t>关于不动产登记收费标准等有关问题的通知</a:t>
            </a:r>
            <a:r>
              <a:rPr lang="en-US" altLang="zh-CN" sz="1500" dirty="0"/>
              <a:t>》</a:t>
            </a:r>
            <a:r>
              <a:rPr lang="zh-CN" altLang="en-US" sz="1500" dirty="0"/>
              <a:t>（发改价格规</a:t>
            </a:r>
            <a:r>
              <a:rPr lang="en-US" altLang="zh-CN" sz="1500" dirty="0"/>
              <a:t>〔2016〕2559</a:t>
            </a:r>
            <a:r>
              <a:rPr lang="zh-CN" altLang="en-US" sz="1500" dirty="0"/>
              <a:t>号）；财政部 国家发展改革委</a:t>
            </a:r>
            <a:r>
              <a:rPr lang="en-US" altLang="zh-CN" sz="1500" dirty="0"/>
              <a:t>《</a:t>
            </a:r>
            <a:r>
              <a:rPr lang="zh-CN" altLang="en-US" sz="1500" dirty="0"/>
              <a:t>关于减免部分行政事业性收费有关政策的通知</a:t>
            </a:r>
            <a:r>
              <a:rPr lang="en-US" altLang="zh-CN" sz="1500" dirty="0"/>
              <a:t>》</a:t>
            </a:r>
            <a:r>
              <a:rPr lang="zh-CN" altLang="en-US" sz="1500" dirty="0"/>
              <a:t>（财税</a:t>
            </a:r>
            <a:r>
              <a:rPr lang="en-US" altLang="zh-CN" sz="1500" dirty="0"/>
              <a:t>〔2019〕45</a:t>
            </a:r>
            <a:r>
              <a:rPr lang="zh-CN" altLang="en-US" sz="1500" dirty="0"/>
              <a:t>号）；财政部 税务总局 发展改革委 民政部 商务部 卫生健康委</a:t>
            </a:r>
            <a:r>
              <a:rPr lang="en-US" altLang="zh-CN" sz="1500" dirty="0"/>
              <a:t>《</a:t>
            </a:r>
            <a:r>
              <a:rPr lang="zh-CN" altLang="en-US" sz="1500" dirty="0"/>
              <a:t>关于养老、托育、家政等社区家庭服务业税费优惠政策的公告</a:t>
            </a:r>
            <a:r>
              <a:rPr lang="en-US" altLang="zh-CN" sz="1500" dirty="0"/>
              <a:t>》</a:t>
            </a:r>
            <a:r>
              <a:rPr lang="zh-CN" altLang="en-US" sz="1500" dirty="0"/>
              <a:t>（财政部公告</a:t>
            </a:r>
            <a:r>
              <a:rPr lang="en-US" altLang="zh-CN" sz="1500" dirty="0"/>
              <a:t>2019</a:t>
            </a:r>
            <a:r>
              <a:rPr lang="zh-CN" altLang="en-US" sz="1500" dirty="0"/>
              <a:t>年第</a:t>
            </a:r>
            <a:r>
              <a:rPr lang="en-US" altLang="zh-CN" sz="1500" dirty="0"/>
              <a:t>76</a:t>
            </a:r>
            <a:r>
              <a:rPr lang="zh-CN" altLang="en-US" sz="1500" dirty="0"/>
              <a:t>号）；自然资源部自然资源确权登记局</a:t>
            </a:r>
            <a:r>
              <a:rPr lang="en-US" altLang="zh-CN" sz="1500" dirty="0"/>
              <a:t>《</a:t>
            </a:r>
            <a:r>
              <a:rPr lang="zh-CN" altLang="en-US" sz="1500" dirty="0"/>
              <a:t>关于进一步做好免收小微企业不动产登记费工作的通知</a:t>
            </a:r>
            <a:r>
              <a:rPr lang="en-US" altLang="zh-CN" sz="1500" dirty="0"/>
              <a:t>》</a:t>
            </a:r>
            <a:r>
              <a:rPr lang="zh-CN" altLang="en-US" sz="1500" dirty="0"/>
              <a:t>（自然资登记函</a:t>
            </a:r>
            <a:r>
              <a:rPr lang="en-US" altLang="zh-CN" sz="1500" dirty="0"/>
              <a:t>〔2021〕2 </a:t>
            </a:r>
            <a:r>
              <a:rPr lang="zh-CN" altLang="en-US" sz="1500" dirty="0"/>
              <a:t>号）等。</a:t>
            </a:r>
          </a:p>
          <a:p>
            <a:endParaRPr lang="en-US" altLang="zh-CN" sz="1500" dirty="0"/>
          </a:p>
          <a:p>
            <a:r>
              <a:rPr lang="zh-CN" altLang="en-US" sz="1500" dirty="0"/>
              <a:t>九、登记查询不同</a:t>
            </a:r>
          </a:p>
          <a:p>
            <a:endParaRPr lang="zh-CN" altLang="en-US" sz="1500" dirty="0"/>
          </a:p>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31</a:t>
            </a:r>
            <a:r>
              <a:rPr lang="zh-CN" altLang="en-US" sz="1500" dirty="0"/>
              <a:t>条规定：“</a:t>
            </a:r>
            <a:r>
              <a:rPr lang="zh-CN" altLang="en-US" sz="1500" dirty="0">
                <a:solidFill>
                  <a:srgbClr val="FF0000"/>
                </a:solidFill>
              </a:rPr>
              <a:t>自然资源确权登记结果应当向社会公开</a:t>
            </a:r>
            <a:r>
              <a:rPr lang="zh-CN" altLang="en-US" sz="1500" dirty="0"/>
              <a:t>，但涉及国家秘密以及</a:t>
            </a:r>
            <a:r>
              <a:rPr lang="en-US" altLang="zh-CN" sz="1500" dirty="0"/>
              <a:t>《</a:t>
            </a:r>
            <a:r>
              <a:rPr lang="zh-CN" altLang="en-US" sz="1500" dirty="0"/>
              <a:t>不动产登记暂行条例</a:t>
            </a:r>
            <a:r>
              <a:rPr lang="en-US" altLang="zh-CN" sz="1500" dirty="0"/>
              <a:t>》</a:t>
            </a:r>
            <a:r>
              <a:rPr lang="zh-CN" altLang="en-US" sz="1500" dirty="0"/>
              <a:t>规定的不动产登记的相关内容除外”。</a:t>
            </a:r>
            <a:endParaRPr lang="en-US" altLang="zh-CN" sz="1500" dirty="0"/>
          </a:p>
          <a:p>
            <a:endParaRPr lang="en-US" altLang="zh-CN" sz="1500" dirty="0"/>
          </a:p>
          <a:p>
            <a:r>
              <a:rPr lang="en-US" altLang="zh-CN" sz="1500" dirty="0"/>
              <a:t>《</a:t>
            </a:r>
            <a:r>
              <a:rPr lang="zh-CN" altLang="en-US" sz="1500" dirty="0"/>
              <a:t>民法典</a:t>
            </a:r>
            <a:r>
              <a:rPr lang="en-US" altLang="zh-CN" sz="1500" dirty="0"/>
              <a:t>》</a:t>
            </a:r>
            <a:r>
              <a:rPr lang="zh-CN" altLang="en-US" sz="1500" dirty="0"/>
              <a:t>第</a:t>
            </a:r>
            <a:r>
              <a:rPr lang="en-US" altLang="zh-CN" sz="1500" dirty="0"/>
              <a:t>218</a:t>
            </a:r>
            <a:r>
              <a:rPr lang="zh-CN" altLang="en-US" sz="1500" dirty="0"/>
              <a:t>条规定：“</a:t>
            </a:r>
            <a:r>
              <a:rPr lang="zh-CN" altLang="en-US" sz="1500" dirty="0">
                <a:solidFill>
                  <a:srgbClr val="FF0000"/>
                </a:solidFill>
              </a:rPr>
              <a:t>权利人、利害关系人可以申请查询、复制不动产登记资料</a:t>
            </a:r>
            <a:r>
              <a:rPr lang="zh-CN" altLang="en-US" sz="1500" dirty="0"/>
              <a:t>，登记机构应当提供”。</a:t>
            </a:r>
            <a:endParaRPr lang="en-US" altLang="zh-CN" sz="1500" dirty="0"/>
          </a:p>
        </p:txBody>
      </p:sp>
    </p:spTree>
    <p:extLst>
      <p:ext uri="{BB962C8B-B14F-4D97-AF65-F5344CB8AC3E}">
        <p14:creationId xmlns:p14="http://schemas.microsoft.com/office/powerpoint/2010/main" val="500583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组合 71">
            <a:extLst>
              <a:ext uri="{FF2B5EF4-FFF2-40B4-BE49-F238E27FC236}">
                <a16:creationId xmlns:a16="http://schemas.microsoft.com/office/drawing/2014/main" id="{A542FD28-15B2-2A4B-A9A5-0F750A88E8E8}"/>
              </a:ext>
            </a:extLst>
          </p:cNvPr>
          <p:cNvGrpSpPr/>
          <p:nvPr/>
        </p:nvGrpSpPr>
        <p:grpSpPr>
          <a:xfrm>
            <a:off x="4005149" y="1568826"/>
            <a:ext cx="4177258" cy="4446114"/>
            <a:chOff x="4005149" y="1568826"/>
            <a:chExt cx="4177258" cy="4446114"/>
          </a:xfrm>
        </p:grpSpPr>
        <p:sp>
          <p:nvSpPr>
            <p:cNvPr id="5" name="文本框 4">
              <a:extLst>
                <a:ext uri="{FF2B5EF4-FFF2-40B4-BE49-F238E27FC236}">
                  <a16:creationId xmlns:a16="http://schemas.microsoft.com/office/drawing/2014/main" id="{66D3C20D-1A0D-AAE9-4B07-CAEE3C38437B}"/>
                </a:ext>
              </a:extLst>
            </p:cNvPr>
            <p:cNvSpPr txBox="1"/>
            <p:nvPr/>
          </p:nvSpPr>
          <p:spPr>
            <a:xfrm>
              <a:off x="4660350" y="1568826"/>
              <a:ext cx="2871299" cy="2299091"/>
            </a:xfrm>
            <a:prstGeom prst="rect">
              <a:avLst/>
            </a:prstGeom>
          </p:spPr>
          <p:txBody>
            <a:bodyPr wrap="none" lIns="0" tIns="0" rIns="0" bIns="0">
              <a:spAutoFit/>
            </a:bodyPr>
            <a:lstStyle>
              <a:defPPr>
                <a:defRPr lang="zh-CN"/>
              </a:defPPr>
              <a:lvl1pPr indent="0">
                <a:lnSpc>
                  <a:spcPct val="90000"/>
                </a:lnSpc>
                <a:spcBef>
                  <a:spcPts val="1000"/>
                </a:spcBef>
                <a:buFont typeface="Arial" panose="020B0604020202020204" pitchFamily="34" charset="0"/>
                <a:buNone/>
                <a:defRPr sz="4000" b="1" spc="120" baseline="0">
                  <a:gradFill>
                    <a:gsLst>
                      <a:gs pos="100000">
                        <a:schemeClr val="accent1"/>
                      </a:gs>
                      <a:gs pos="55000">
                        <a:schemeClr val="accent3"/>
                      </a:gs>
                      <a:gs pos="0">
                        <a:schemeClr val="accent2"/>
                      </a:gs>
                    </a:gsLst>
                    <a:lin ang="2700000" scaled="1"/>
                  </a:gradFill>
                  <a:latin typeface="+mj-ea"/>
                  <a:ea typeface="+mj-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sz="16600">
                  <a:latin typeface="+mj-lt"/>
                </a:rPr>
                <a:t>02</a:t>
              </a:r>
              <a:endParaRPr lang="zh-CN" altLang="en-US" sz="16600">
                <a:latin typeface="+mj-lt"/>
              </a:endParaRPr>
            </a:p>
          </p:txBody>
        </p:sp>
        <p:sp>
          <p:nvSpPr>
            <p:cNvPr id="7" name="文本框 6">
              <a:extLst>
                <a:ext uri="{FF2B5EF4-FFF2-40B4-BE49-F238E27FC236}">
                  <a16:creationId xmlns:a16="http://schemas.microsoft.com/office/drawing/2014/main" id="{026AA409-1B2B-ED8A-6119-CCEDC1DA33E2}"/>
                </a:ext>
              </a:extLst>
            </p:cNvPr>
            <p:cNvSpPr txBox="1"/>
            <p:nvPr/>
          </p:nvSpPr>
          <p:spPr>
            <a:xfrm>
              <a:off x="4005149" y="3706616"/>
              <a:ext cx="4177258" cy="2308324"/>
            </a:xfrm>
            <a:prstGeom prst="rect">
              <a:avLst/>
            </a:prstGeom>
            <a:no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7200" b="1" dirty="0">
                  <a:solidFill>
                    <a:schemeClr val="tx1">
                      <a:lumMod val="85000"/>
                      <a:lumOff val="15000"/>
                    </a:schemeClr>
                  </a:solidFill>
                  <a:latin typeface="+mj-ea"/>
                  <a:ea typeface="+mj-ea"/>
                </a:rPr>
                <a:t>不动产</a:t>
              </a:r>
              <a:endParaRPr lang="en-US" altLang="zh-CN" sz="7200" b="1" dirty="0">
                <a:solidFill>
                  <a:schemeClr val="tx1">
                    <a:lumMod val="85000"/>
                    <a:lumOff val="15000"/>
                  </a:schemeClr>
                </a:solidFill>
                <a:latin typeface="+mj-ea"/>
                <a:ea typeface="+mj-ea"/>
              </a:endParaRPr>
            </a:p>
            <a:p>
              <a:pPr algn="ctr"/>
              <a:r>
                <a:rPr lang="zh-CN" altLang="en-US" sz="7200" b="1" dirty="0">
                  <a:solidFill>
                    <a:schemeClr val="tx1">
                      <a:lumMod val="85000"/>
                      <a:lumOff val="15000"/>
                    </a:schemeClr>
                  </a:solidFill>
                  <a:latin typeface="+mj-ea"/>
                  <a:ea typeface="+mj-ea"/>
                </a:rPr>
                <a:t>登记</a:t>
              </a:r>
            </a:p>
          </p:txBody>
        </p:sp>
      </p:grpSp>
    </p:spTree>
    <p:extLst>
      <p:ext uri="{BB962C8B-B14F-4D97-AF65-F5344CB8AC3E}">
        <p14:creationId xmlns:p14="http://schemas.microsoft.com/office/powerpoint/2010/main" val="1504383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id="{77EC1ADC-6F21-2F2B-512E-78D70EBA9130}"/>
              </a:ext>
            </a:extLst>
          </p:cNvPr>
          <p:cNvGrpSpPr/>
          <p:nvPr/>
        </p:nvGrpSpPr>
        <p:grpSpPr>
          <a:xfrm>
            <a:off x="4005149" y="1568826"/>
            <a:ext cx="4177258" cy="4446114"/>
            <a:chOff x="4005149" y="1568826"/>
            <a:chExt cx="4177258" cy="4446114"/>
          </a:xfrm>
        </p:grpSpPr>
        <p:sp>
          <p:nvSpPr>
            <p:cNvPr id="5" name="文本框 4">
              <a:extLst>
                <a:ext uri="{FF2B5EF4-FFF2-40B4-BE49-F238E27FC236}">
                  <a16:creationId xmlns:a16="http://schemas.microsoft.com/office/drawing/2014/main" id="{66D3C20D-1A0D-AAE9-4B07-CAEE3C38437B}"/>
                </a:ext>
              </a:extLst>
            </p:cNvPr>
            <p:cNvSpPr txBox="1"/>
            <p:nvPr/>
          </p:nvSpPr>
          <p:spPr>
            <a:xfrm>
              <a:off x="4660350" y="1568826"/>
              <a:ext cx="2871299" cy="2299091"/>
            </a:xfrm>
            <a:prstGeom prst="rect">
              <a:avLst/>
            </a:prstGeom>
          </p:spPr>
          <p:txBody>
            <a:bodyPr wrap="none" lIns="0" tIns="0" rIns="0" bIns="0">
              <a:spAutoFit/>
            </a:bodyPr>
            <a:lstStyle>
              <a:defPPr>
                <a:defRPr lang="zh-CN"/>
              </a:defPPr>
              <a:lvl1pPr indent="0">
                <a:lnSpc>
                  <a:spcPct val="90000"/>
                </a:lnSpc>
                <a:spcBef>
                  <a:spcPts val="1000"/>
                </a:spcBef>
                <a:buFont typeface="Arial" panose="020B0604020202020204" pitchFamily="34" charset="0"/>
                <a:buNone/>
                <a:defRPr sz="4000" b="1" spc="120" baseline="0">
                  <a:gradFill>
                    <a:gsLst>
                      <a:gs pos="100000">
                        <a:schemeClr val="accent1"/>
                      </a:gs>
                      <a:gs pos="55000">
                        <a:schemeClr val="accent3"/>
                      </a:gs>
                      <a:gs pos="0">
                        <a:schemeClr val="accent2"/>
                      </a:gs>
                    </a:gsLst>
                    <a:lin ang="2700000" scaled="1"/>
                  </a:gradFill>
                  <a:latin typeface="+mj-ea"/>
                  <a:ea typeface="+mj-ea"/>
                </a:defRPr>
              </a:lvl1pPr>
              <a:lvl2pPr marL="685800" indent="-228600">
                <a:lnSpc>
                  <a:spcPct val="90000"/>
                </a:lnSpc>
                <a:spcBef>
                  <a:spcPts val="500"/>
                </a:spcBef>
                <a:buFont typeface="Arial" panose="020B0604020202020204" pitchFamily="34" charset="0"/>
                <a:buChar char="•"/>
                <a:defRPr sz="1600"/>
              </a:lvl2pPr>
              <a:lvl3pPr marL="1143000" indent="-228600">
                <a:lnSpc>
                  <a:spcPct val="90000"/>
                </a:lnSpc>
                <a:spcBef>
                  <a:spcPts val="500"/>
                </a:spcBef>
                <a:buFont typeface="Arial" panose="020B0604020202020204" pitchFamily="34" charset="0"/>
                <a:buChar char="•"/>
                <a:defRPr sz="1400"/>
              </a:lvl3pPr>
              <a:lvl4pPr marL="1600200" indent="-228600">
                <a:lnSpc>
                  <a:spcPct val="90000"/>
                </a:lnSpc>
                <a:spcBef>
                  <a:spcPts val="500"/>
                </a:spcBef>
                <a:buFont typeface="Arial" panose="020B0604020202020204" pitchFamily="34" charset="0"/>
                <a:buChar char="•"/>
                <a:defRPr sz="1200"/>
              </a:lvl4pPr>
              <a:lvl5pPr marL="2057400" indent="-228600">
                <a:lnSpc>
                  <a:spcPct val="90000"/>
                </a:lnSpc>
                <a:spcBef>
                  <a:spcPts val="500"/>
                </a:spcBef>
                <a:buFont typeface="Arial" panose="020B0604020202020204" pitchFamily="34" charset="0"/>
                <a:buChar char="•"/>
                <a:defRPr sz="12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ltLang="zh-CN" sz="16600">
                  <a:latin typeface="+mj-lt"/>
                </a:rPr>
                <a:t>01</a:t>
              </a:r>
              <a:endParaRPr lang="zh-CN" altLang="en-US" sz="16600">
                <a:latin typeface="+mj-lt"/>
              </a:endParaRPr>
            </a:p>
          </p:txBody>
        </p:sp>
        <p:sp>
          <p:nvSpPr>
            <p:cNvPr id="7" name="文本框 6">
              <a:extLst>
                <a:ext uri="{FF2B5EF4-FFF2-40B4-BE49-F238E27FC236}">
                  <a16:creationId xmlns:a16="http://schemas.microsoft.com/office/drawing/2014/main" id="{026AA409-1B2B-ED8A-6119-CCEDC1DA33E2}"/>
                </a:ext>
              </a:extLst>
            </p:cNvPr>
            <p:cNvSpPr txBox="1"/>
            <p:nvPr/>
          </p:nvSpPr>
          <p:spPr>
            <a:xfrm>
              <a:off x="4005149" y="3706616"/>
              <a:ext cx="4177258" cy="2308324"/>
            </a:xfrm>
            <a:prstGeom prst="rect">
              <a:avLst/>
            </a:prstGeom>
            <a:no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7200" b="1" dirty="0">
                  <a:solidFill>
                    <a:schemeClr val="tx1">
                      <a:lumMod val="85000"/>
                      <a:lumOff val="15000"/>
                    </a:schemeClr>
                  </a:solidFill>
                  <a:latin typeface="+mj-ea"/>
                  <a:ea typeface="+mj-ea"/>
                </a:rPr>
                <a:t>自然资源确权</a:t>
              </a:r>
            </a:p>
          </p:txBody>
        </p:sp>
      </p:grpSp>
    </p:spTree>
    <p:extLst>
      <p:ext uri="{BB962C8B-B14F-4D97-AF65-F5344CB8AC3E}">
        <p14:creationId xmlns:p14="http://schemas.microsoft.com/office/powerpoint/2010/main" val="2200682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3744615" cy="387798"/>
          </a:xfrm>
        </p:spPr>
        <p:txBody>
          <a:bodyPr/>
          <a:lstStyle/>
          <a:p>
            <a:r>
              <a:rPr lang="zh-CN" altLang="en-US" dirty="0"/>
              <a:t>不动产依申请登记原则</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3785652"/>
          </a:xfrm>
          <a:prstGeom prst="rect">
            <a:avLst/>
          </a:prstGeom>
          <a:noFill/>
        </p:spPr>
        <p:txBody>
          <a:bodyPr wrap="square">
            <a:spAutoFit/>
          </a:bodyPr>
          <a:lstStyle/>
          <a:p>
            <a:r>
              <a:rPr lang="zh-CN" altLang="en-US" sz="1500" dirty="0"/>
              <a:t>不动产依申请登记原则，简单地说，就是除非法律、行政法规另有规定，否则不动产登记应当依据当事人的申请而进行。当事人没有申请不动产登记的，登记机构不得主动登记；当事人申请此类登记的，登记机构不得擅自改为其他类型的登记；在登记完成之前，当事人可以撤回登记申请。</a:t>
            </a:r>
          </a:p>
          <a:p>
            <a:endParaRPr lang="zh-CN" altLang="en-US" sz="1500" dirty="0"/>
          </a:p>
          <a:p>
            <a:r>
              <a:rPr lang="zh-CN" altLang="en-US" sz="1500" dirty="0"/>
              <a:t>从比较法来看，很多国家或地区的法律都明确将依申请原则作为不动产登记的基本原则。例如，德国</a:t>
            </a:r>
            <a:r>
              <a:rPr lang="en-US" altLang="zh-CN" sz="1500" dirty="0"/>
              <a:t>《</a:t>
            </a:r>
            <a:r>
              <a:rPr lang="zh-CN" altLang="en-US" sz="1500" dirty="0"/>
              <a:t>土地登记簿法</a:t>
            </a:r>
            <a:r>
              <a:rPr lang="en-US" altLang="zh-CN" sz="1500" dirty="0"/>
              <a:t>》</a:t>
            </a:r>
            <a:r>
              <a:rPr lang="zh-CN" altLang="en-US" sz="1500" dirty="0"/>
              <a:t>（</a:t>
            </a:r>
            <a:r>
              <a:rPr lang="en-US" altLang="zh-CN" sz="1500" dirty="0" err="1"/>
              <a:t>Grundbuchordnung</a:t>
            </a:r>
            <a:r>
              <a:rPr lang="zh-CN" altLang="en-US" sz="1500" dirty="0"/>
              <a:t>）第</a:t>
            </a:r>
            <a:r>
              <a:rPr lang="en-US" altLang="zh-CN" sz="1500" dirty="0"/>
              <a:t>13</a:t>
            </a:r>
            <a:r>
              <a:rPr lang="zh-CN" altLang="en-US" sz="1500" dirty="0"/>
              <a:t>条第</a:t>
            </a:r>
            <a:r>
              <a:rPr lang="en-US" altLang="zh-CN" sz="1500" dirty="0"/>
              <a:t>1</a:t>
            </a:r>
            <a:r>
              <a:rPr lang="zh-CN" altLang="en-US" sz="1500" dirty="0"/>
              <a:t>款第</a:t>
            </a:r>
            <a:r>
              <a:rPr lang="en-US" altLang="zh-CN" sz="1500" dirty="0"/>
              <a:t>1</a:t>
            </a:r>
            <a:r>
              <a:rPr lang="zh-CN" altLang="en-US" sz="1500" dirty="0"/>
              <a:t>句规定：“只有基于申请才可办理登记，法律另有规定的除外”。日本</a:t>
            </a:r>
            <a:r>
              <a:rPr lang="en-US" altLang="zh-CN" sz="1500" dirty="0"/>
              <a:t>《</a:t>
            </a:r>
            <a:r>
              <a:rPr lang="zh-CN" altLang="en-US" sz="1500" dirty="0"/>
              <a:t>不动产登记法</a:t>
            </a:r>
            <a:r>
              <a:rPr lang="en-US" altLang="zh-CN" sz="1500" dirty="0"/>
              <a:t>》</a:t>
            </a:r>
            <a:r>
              <a:rPr lang="zh-CN" altLang="en-US" sz="1500" dirty="0"/>
              <a:t>第</a:t>
            </a:r>
            <a:r>
              <a:rPr lang="en-US" altLang="zh-CN" sz="1500" dirty="0"/>
              <a:t>16</a:t>
            </a:r>
            <a:r>
              <a:rPr lang="zh-CN" altLang="en-US" sz="1500" dirty="0"/>
              <a:t>条第</a:t>
            </a:r>
            <a:r>
              <a:rPr lang="en-US" altLang="zh-CN" sz="1500" dirty="0"/>
              <a:t>1</a:t>
            </a:r>
            <a:r>
              <a:rPr lang="zh-CN" altLang="en-US" sz="1500" dirty="0"/>
              <a:t>款规定：“登记，除法律另有规定情形下，除非有当事人的申请或官厅、公署的嘱托，不得进行”。我国台湾地区的“土地登记规则”第</a:t>
            </a:r>
            <a:r>
              <a:rPr lang="en-US" altLang="zh-CN" sz="1500" dirty="0"/>
              <a:t>26</a:t>
            </a:r>
            <a:r>
              <a:rPr lang="zh-CN" altLang="en-US" sz="1500" dirty="0"/>
              <a:t>条规定：“</a:t>
            </a:r>
            <a:r>
              <a:rPr lang="zh-TW" altLang="en-US" sz="1500" dirty="0"/>
              <a:t>土地登記，除本規則另有規定外，應由權利人及義務人會同申請之</a:t>
            </a:r>
            <a:r>
              <a:rPr lang="zh-CN" altLang="en-US" sz="1500" dirty="0"/>
              <a:t>”。</a:t>
            </a:r>
          </a:p>
          <a:p>
            <a:endParaRPr lang="zh-CN" altLang="en-US" sz="1500" dirty="0"/>
          </a:p>
          <a:p>
            <a:r>
              <a:rPr lang="en-US" altLang="zh-CN" sz="1500" dirty="0"/>
              <a:t>《</a:t>
            </a:r>
            <a:r>
              <a:rPr lang="zh-CN" altLang="en-US" sz="1500" dirty="0"/>
              <a:t>不动产登记暂行条例</a:t>
            </a:r>
            <a:r>
              <a:rPr lang="en-US" altLang="zh-CN" sz="1500" dirty="0"/>
              <a:t>》</a:t>
            </a:r>
            <a:r>
              <a:rPr lang="zh-CN" altLang="en-US" sz="1500" dirty="0"/>
              <a:t>虽然没有明确将依申请原则规定在第一章“总则”，但其第</a:t>
            </a:r>
            <a:r>
              <a:rPr lang="en-US" altLang="zh-CN" sz="1500" dirty="0"/>
              <a:t>15</a:t>
            </a:r>
            <a:r>
              <a:rPr lang="zh-CN" altLang="en-US" sz="1500" dirty="0"/>
              <a:t>条第</a:t>
            </a:r>
            <a:r>
              <a:rPr lang="en-US" altLang="zh-CN" sz="1500" dirty="0"/>
              <a:t>2</a:t>
            </a:r>
            <a:r>
              <a:rPr lang="zh-CN" altLang="en-US" sz="1500" dirty="0"/>
              <a:t>款允许申请人在登记完成前撤回申请，也表明条例是承认依申请原则的。</a:t>
            </a:r>
            <a:r>
              <a:rPr lang="en-US" altLang="zh-CN" sz="1500" dirty="0"/>
              <a:t>《</a:t>
            </a:r>
            <a:r>
              <a:rPr lang="zh-CN" altLang="en-US" sz="1500" dirty="0"/>
              <a:t>不动产登记暂行条例实施细则</a:t>
            </a:r>
            <a:r>
              <a:rPr lang="en-US" altLang="zh-CN" sz="1500" dirty="0"/>
              <a:t>》</a:t>
            </a:r>
            <a:r>
              <a:rPr lang="zh-CN" altLang="en-US" sz="1500" dirty="0"/>
              <a:t>第</a:t>
            </a:r>
            <a:r>
              <a:rPr lang="en-US" altLang="zh-CN" sz="1500" dirty="0"/>
              <a:t>2</a:t>
            </a:r>
            <a:r>
              <a:rPr lang="zh-CN" altLang="en-US" sz="1500" dirty="0"/>
              <a:t>条第</a:t>
            </a:r>
            <a:r>
              <a:rPr lang="en-US" altLang="zh-CN" sz="1500" dirty="0"/>
              <a:t>1</a:t>
            </a:r>
            <a:r>
              <a:rPr lang="zh-CN" altLang="en-US" sz="1500" dirty="0"/>
              <a:t>款规定：“不动产登记应当依照当事人的申请进行，但法律、行政法规以及本实施细则另有规定的除外”。这就明确地将依申请原则作为不动产登记的基本原则加以规定，具有重要意义。</a:t>
            </a:r>
            <a:endParaRPr lang="en-US" altLang="zh-CN" sz="1500" dirty="0"/>
          </a:p>
          <a:p>
            <a:endParaRPr lang="en-US" altLang="zh-CN" sz="1500" dirty="0"/>
          </a:p>
          <a:p>
            <a:r>
              <a:rPr lang="zh-CN" altLang="en-US" sz="1500" dirty="0"/>
              <a:t>依申请原则不仅可以在不动产登记程序中更加充分地尊重当事人的意思自治，还能有效地约束登记机构的行为，确保不动产登记簿的真实、准确与完整。</a:t>
            </a:r>
            <a:endParaRPr lang="en-US" altLang="zh-CN" sz="1500" dirty="0"/>
          </a:p>
        </p:txBody>
      </p:sp>
    </p:spTree>
    <p:extLst>
      <p:ext uri="{BB962C8B-B14F-4D97-AF65-F5344CB8AC3E}">
        <p14:creationId xmlns:p14="http://schemas.microsoft.com/office/powerpoint/2010/main" val="555096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3744615" cy="387798"/>
          </a:xfrm>
        </p:spPr>
        <p:txBody>
          <a:bodyPr/>
          <a:lstStyle/>
          <a:p>
            <a:r>
              <a:rPr lang="zh-CN" altLang="en-US" dirty="0"/>
              <a:t>不动产依申请登记原则</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4893647"/>
          </a:xfrm>
          <a:prstGeom prst="rect">
            <a:avLst/>
          </a:prstGeom>
          <a:noFill/>
        </p:spPr>
        <p:txBody>
          <a:bodyPr wrap="square">
            <a:spAutoFit/>
          </a:bodyPr>
          <a:lstStyle/>
          <a:p>
            <a:r>
              <a:rPr lang="zh-CN" altLang="en-US" sz="1300" dirty="0"/>
              <a:t>依嘱托登记，是指不动产登记机构依据有权机关的嘱托进行的登记，是申请程序中的特殊类型。</a:t>
            </a:r>
            <a:endParaRPr lang="en-US" altLang="zh-CN" sz="1300" dirty="0"/>
          </a:p>
          <a:p>
            <a:endParaRPr lang="en-US" altLang="zh-CN" sz="1300" dirty="0"/>
          </a:p>
          <a:p>
            <a:r>
              <a:rPr lang="zh-CN" altLang="en-US" sz="1300" dirty="0"/>
              <a:t>最高人民法院、国土资源部、建设部</a:t>
            </a:r>
            <a:r>
              <a:rPr lang="en-US" altLang="zh-CN" sz="1300" dirty="0"/>
              <a:t>《</a:t>
            </a:r>
            <a:r>
              <a:rPr lang="zh-CN" altLang="en-US" sz="1300" dirty="0"/>
              <a:t>关于依法规范人民法院执行和国土资源房地产管理部门协助执行若干问题的通知</a:t>
            </a:r>
            <a:r>
              <a:rPr lang="en-US" altLang="zh-CN" sz="1300" dirty="0"/>
              <a:t>》</a:t>
            </a:r>
            <a:r>
              <a:rPr lang="zh-CN" altLang="en-US" sz="1300" dirty="0"/>
              <a:t>（法发</a:t>
            </a:r>
            <a:r>
              <a:rPr lang="en-US" altLang="zh-CN" sz="1300" dirty="0"/>
              <a:t>〔2004〕5</a:t>
            </a:r>
            <a:r>
              <a:rPr lang="zh-CN" altLang="en-US" sz="1300" dirty="0"/>
              <a:t>号）第</a:t>
            </a:r>
            <a:r>
              <a:rPr lang="en-US" altLang="zh-CN" sz="1300" dirty="0"/>
              <a:t>3</a:t>
            </a:r>
            <a:r>
              <a:rPr lang="zh-CN" altLang="en-US" sz="1300" dirty="0"/>
              <a:t>条第</a:t>
            </a:r>
            <a:r>
              <a:rPr lang="en-US" altLang="zh-CN" sz="1300" dirty="0"/>
              <a:t>2</a:t>
            </a:r>
            <a:r>
              <a:rPr lang="zh-CN" altLang="en-US" sz="1300" dirty="0"/>
              <a:t>款规定：“国土资源、房地产管理部门在协助人民法院执行土地使用权、房屋时，</a:t>
            </a:r>
            <a:r>
              <a:rPr lang="zh-CN" altLang="en-US" sz="1300" dirty="0">
                <a:solidFill>
                  <a:srgbClr val="FF0000"/>
                </a:solidFill>
              </a:rPr>
              <a:t>不对生效法律文书和协助执行通知书进行实体审查</a:t>
            </a:r>
            <a:r>
              <a:rPr lang="zh-CN" altLang="en-US" sz="1300" dirty="0"/>
              <a:t>。国土资源、房地产管理部门认为人民法院查封、预查封或者处理的土地、房屋权属错误的，</a:t>
            </a:r>
            <a:r>
              <a:rPr lang="zh-CN" altLang="en-US" sz="1300" dirty="0">
                <a:solidFill>
                  <a:srgbClr val="FF0000"/>
                </a:solidFill>
              </a:rPr>
              <a:t>可以向人民法院提出审查建议，但不应当停止办理协助执行事项</a:t>
            </a:r>
            <a:r>
              <a:rPr lang="zh-CN" altLang="en-US" sz="1300" dirty="0"/>
              <a:t>”。</a:t>
            </a:r>
          </a:p>
          <a:p>
            <a:endParaRPr lang="en-US" altLang="zh-CN" sz="1300" dirty="0"/>
          </a:p>
          <a:p>
            <a:r>
              <a:rPr lang="zh-CN" altLang="en-US" sz="1300" dirty="0"/>
              <a:t>最高人民法院关于适用</a:t>
            </a:r>
            <a:r>
              <a:rPr lang="en-US" altLang="zh-CN" sz="1300" dirty="0"/>
              <a:t>《</a:t>
            </a:r>
            <a:r>
              <a:rPr lang="zh-CN" altLang="en-US" sz="1300" dirty="0"/>
              <a:t>中华人民共和国行政诉讼法</a:t>
            </a:r>
            <a:r>
              <a:rPr lang="en-US" altLang="zh-CN" sz="1300" dirty="0"/>
              <a:t>》</a:t>
            </a:r>
            <a:r>
              <a:rPr lang="zh-CN" altLang="en-US" sz="1300" dirty="0"/>
              <a:t>的解释（法释</a:t>
            </a:r>
            <a:r>
              <a:rPr lang="en-US" altLang="zh-CN" sz="1300" dirty="0"/>
              <a:t>〔2018〕1</a:t>
            </a:r>
            <a:r>
              <a:rPr lang="zh-CN" altLang="en-US" sz="1300" dirty="0"/>
              <a:t>号）第</a:t>
            </a:r>
            <a:r>
              <a:rPr lang="en-US" altLang="zh-CN" sz="1300" dirty="0"/>
              <a:t>1</a:t>
            </a:r>
            <a:r>
              <a:rPr lang="zh-CN" altLang="en-US" sz="1300" dirty="0"/>
              <a:t>条第</a:t>
            </a:r>
            <a:r>
              <a:rPr lang="en-US" altLang="zh-CN" sz="1300" dirty="0"/>
              <a:t>2</a:t>
            </a:r>
            <a:r>
              <a:rPr lang="zh-CN" altLang="en-US" sz="1300" dirty="0"/>
              <a:t>款第</a:t>
            </a:r>
            <a:r>
              <a:rPr lang="en-US" altLang="zh-CN" sz="1300" dirty="0"/>
              <a:t>7</a:t>
            </a:r>
            <a:r>
              <a:rPr lang="zh-CN" altLang="en-US" sz="1300" dirty="0"/>
              <a:t>项规定：“公民、法人或者其他组织对行政机关及其工作人员的行政行为不服，依法提起诉讼的，属于人民法院行政诉讼的受案范围。下列行为</a:t>
            </a:r>
            <a:r>
              <a:rPr lang="zh-CN" altLang="en-US" sz="1300" dirty="0">
                <a:solidFill>
                  <a:srgbClr val="FF0000"/>
                </a:solidFill>
              </a:rPr>
              <a:t>不属于人民法院行政诉讼的受案范围</a:t>
            </a:r>
            <a:r>
              <a:rPr lang="zh-CN" altLang="en-US" sz="1300" dirty="0"/>
              <a:t>：（七）</a:t>
            </a:r>
            <a:r>
              <a:rPr lang="zh-CN" altLang="en-US" sz="1300" dirty="0">
                <a:solidFill>
                  <a:srgbClr val="FF0000"/>
                </a:solidFill>
              </a:rPr>
              <a:t>行政机关根据人民法院的生效裁判、协助执行通知书作出的执行行为</a:t>
            </a:r>
            <a:r>
              <a:rPr lang="zh-CN" altLang="en-US" sz="1300" dirty="0"/>
              <a:t>，但行政机关扩大执行范围或者采取违法方式实施的除外”。</a:t>
            </a:r>
            <a:endParaRPr lang="en-US" altLang="zh-CN" sz="1300" dirty="0"/>
          </a:p>
          <a:p>
            <a:endParaRPr lang="en-US" altLang="zh-CN" sz="1300" dirty="0"/>
          </a:p>
          <a:p>
            <a:r>
              <a:rPr lang="zh-CN" altLang="en-US" sz="1300" dirty="0"/>
              <a:t>最高人民法院办公厅</a:t>
            </a:r>
            <a:r>
              <a:rPr lang="en-US" altLang="zh-CN" sz="1300" dirty="0"/>
              <a:t>《</a:t>
            </a:r>
            <a:r>
              <a:rPr lang="zh-CN" altLang="en-US" sz="1300" dirty="0"/>
              <a:t>关于房地产管理部门协助人民法院执行造成转移登记错误，人民法院对当事人提起的行政诉讼的受理及赔偿责任问题的复函</a:t>
            </a:r>
            <a:r>
              <a:rPr lang="en-US" altLang="zh-CN" sz="1300" dirty="0"/>
              <a:t>》</a:t>
            </a:r>
            <a:r>
              <a:rPr lang="zh-CN" altLang="en-US" sz="1300" dirty="0"/>
              <a:t>（法办</a:t>
            </a:r>
            <a:r>
              <a:rPr lang="en-US" altLang="zh-CN" sz="1300" dirty="0"/>
              <a:t>〔2006〕610</a:t>
            </a:r>
            <a:r>
              <a:rPr lang="zh-CN" altLang="en-US" sz="1300" dirty="0"/>
              <a:t>号）第</a:t>
            </a:r>
            <a:r>
              <a:rPr lang="en-US" altLang="zh-CN" sz="1300" dirty="0"/>
              <a:t>3</a:t>
            </a:r>
            <a:r>
              <a:rPr lang="zh-CN" altLang="en-US" sz="1300" dirty="0"/>
              <a:t>条规定：“根据最高人民法院</a:t>
            </a:r>
            <a:r>
              <a:rPr lang="en-US" altLang="zh-CN" sz="1300" dirty="0"/>
              <a:t>《</a:t>
            </a:r>
            <a:r>
              <a:rPr lang="zh-CN" altLang="en-US" sz="1300" dirty="0"/>
              <a:t>关于人民法院民事执行中查封、扣押、冻结财产的规定</a:t>
            </a:r>
            <a:r>
              <a:rPr lang="en-US" altLang="zh-CN" sz="1300" dirty="0"/>
              <a:t>》</a:t>
            </a:r>
            <a:r>
              <a:rPr lang="zh-CN" altLang="en-US" sz="1300" dirty="0"/>
              <a:t>（法释</a:t>
            </a:r>
            <a:r>
              <a:rPr lang="en-US" altLang="zh-CN" sz="1300" dirty="0"/>
              <a:t>〔2004〕15</a:t>
            </a:r>
            <a:r>
              <a:rPr lang="zh-CN" altLang="en-US" sz="1300" dirty="0"/>
              <a:t>号）第二十八条规定，对已被人民法院查封的财产，其他人民法院可以进行轮候查封。查封解除的，登记在先的轮候查封即自动生效。在查封尚未解除之前，轮候查封的法院要求协助处置查封标的物的，房地产管理部门应当及时告知查封法院，以便人民法院之间及时协调，在协调期间，协助执行的义务机关暂停协助执行事项。轮候查封的法院违法要求协助义务机关处置查封标的物造成执行申请人损失的，应当进行执行回转，无法执行回转的，根据</a:t>
            </a:r>
            <a:r>
              <a:rPr lang="en-US" altLang="zh-CN" sz="1300" dirty="0"/>
              <a:t>《</a:t>
            </a:r>
            <a:r>
              <a:rPr lang="zh-CN" altLang="en-US" sz="1300" dirty="0"/>
              <a:t>最高人民法院关于审理人民法院国家赔偿确认案件若干问题的规定（试行）</a:t>
            </a:r>
            <a:r>
              <a:rPr lang="en-US" altLang="zh-CN" sz="1300" dirty="0"/>
              <a:t>》</a:t>
            </a:r>
            <a:r>
              <a:rPr lang="zh-CN" altLang="en-US" sz="1300" dirty="0"/>
              <a:t>（法释</a:t>
            </a:r>
            <a:r>
              <a:rPr lang="en-US" altLang="zh-CN" sz="1300" dirty="0"/>
              <a:t>〔2004〕10</a:t>
            </a:r>
            <a:r>
              <a:rPr lang="zh-CN" altLang="en-US" sz="1300" dirty="0"/>
              <a:t>号）第十一条第（八）项的规定，</a:t>
            </a:r>
            <a:r>
              <a:rPr lang="zh-CN" altLang="en-US" sz="1300" dirty="0">
                <a:solidFill>
                  <a:srgbClr val="FF0000"/>
                </a:solidFill>
              </a:rPr>
              <a:t>由错误发出协助执行通知的法院承担司法赔偿责任，协助执行义务机关不承担赔偿责任</a:t>
            </a:r>
            <a:r>
              <a:rPr lang="zh-CN" altLang="en-US" sz="1300" dirty="0"/>
              <a:t>”。</a:t>
            </a:r>
            <a:endParaRPr lang="en-US" altLang="zh-CN" sz="1300" dirty="0"/>
          </a:p>
          <a:p>
            <a:endParaRPr lang="zh-CN" altLang="en-US" sz="1300" dirty="0"/>
          </a:p>
          <a:p>
            <a:r>
              <a:rPr lang="zh-CN" altLang="en-US" sz="1300" dirty="0"/>
              <a:t>依职权登记，是指不动产登记机构无须当事人之申请而依据法律法规赋予的职权主动进行的登记。 </a:t>
            </a:r>
            <a:endParaRPr lang="en-US" altLang="zh-CN" sz="1300" dirty="0"/>
          </a:p>
          <a:p>
            <a:endParaRPr lang="en-US" altLang="zh-CN" sz="1300" dirty="0"/>
          </a:p>
          <a:p>
            <a:r>
              <a:rPr lang="en-US" altLang="zh-CN" sz="1300" dirty="0"/>
              <a:t>《</a:t>
            </a:r>
            <a:r>
              <a:rPr lang="zh-CN" altLang="en-US" sz="1300" dirty="0"/>
              <a:t>不动产登记暂行条例实施细则</a:t>
            </a:r>
            <a:r>
              <a:rPr lang="en-US" altLang="zh-CN" sz="1300" dirty="0"/>
              <a:t>》</a:t>
            </a:r>
            <a:r>
              <a:rPr lang="zh-CN" altLang="en-US" sz="1300" dirty="0"/>
              <a:t>第</a:t>
            </a:r>
            <a:r>
              <a:rPr lang="en-US" altLang="zh-CN" sz="1300" dirty="0"/>
              <a:t>17</a:t>
            </a:r>
            <a:r>
              <a:rPr lang="zh-CN" altLang="en-US" sz="1300" dirty="0"/>
              <a:t>条列举了两类依职权登记：一是依职权更正登记；二是依职权注销登记，但却并未明确何种情形下，登记机构可以依职权进行注销登记。原</a:t>
            </a:r>
            <a:r>
              <a:rPr lang="en-US" altLang="zh-CN" sz="1300" dirty="0"/>
              <a:t>《</a:t>
            </a:r>
            <a:r>
              <a:rPr lang="zh-CN" altLang="en-US" sz="1300" dirty="0"/>
              <a:t>土地登记办法</a:t>
            </a:r>
            <a:r>
              <a:rPr lang="en-US" altLang="zh-CN" sz="1300" dirty="0"/>
              <a:t>》</a:t>
            </a:r>
            <a:r>
              <a:rPr lang="zh-CN" altLang="en-US" sz="1300" dirty="0"/>
              <a:t>第</a:t>
            </a:r>
            <a:r>
              <a:rPr lang="en-US" altLang="zh-CN" sz="1300" dirty="0"/>
              <a:t>54</a:t>
            </a:r>
            <a:r>
              <a:rPr lang="zh-CN" altLang="en-US" sz="1300" dirty="0"/>
              <a:t>条曾明确规定了依职权注销登记，即“当事人未按照本办法第五十一条、第五十二条和第五十三条的规定申请注销登记的，国土资源行政主管部门应当责令当事人限期办理；逾期不办理的，进行注销公告，公告期满后可直接办理注销登记”。</a:t>
            </a:r>
          </a:p>
        </p:txBody>
      </p:sp>
    </p:spTree>
    <p:extLst>
      <p:ext uri="{BB962C8B-B14F-4D97-AF65-F5344CB8AC3E}">
        <p14:creationId xmlns:p14="http://schemas.microsoft.com/office/powerpoint/2010/main" val="459650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3370153" cy="387798"/>
          </a:xfrm>
        </p:spPr>
        <p:txBody>
          <a:bodyPr/>
          <a:lstStyle/>
          <a:p>
            <a:r>
              <a:rPr lang="zh-CN" altLang="en-US" dirty="0"/>
              <a:t>不动产一体登记原则</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5078313"/>
          </a:xfrm>
          <a:prstGeom prst="rect">
            <a:avLst/>
          </a:prstGeom>
          <a:noFill/>
        </p:spPr>
        <p:txBody>
          <a:bodyPr wrap="square">
            <a:spAutoFit/>
          </a:bodyPr>
          <a:lstStyle/>
          <a:p>
            <a:r>
              <a:rPr lang="zh-CN" altLang="en-US" sz="1350" dirty="0"/>
              <a:t>不动产一体登记原则，即房屋等建筑物、构筑物、固定附属用海设施和森林、林木等定着物（以下简称“地上或海上定着物”）应当与其所依附的土地、海域一并登记，保持权利主体一致。</a:t>
            </a:r>
            <a:endParaRPr lang="en-US" altLang="zh-CN" sz="1350" dirty="0"/>
          </a:p>
          <a:p>
            <a:endParaRPr lang="en-US" altLang="zh-CN" sz="1350" dirty="0"/>
          </a:p>
          <a:p>
            <a:r>
              <a:rPr lang="zh-CN" altLang="en-US" sz="1350" dirty="0"/>
              <a:t>我国法律上的不动产范围很广，既包括土地、海域，也包括地上或海上定着物。</a:t>
            </a:r>
            <a:r>
              <a:rPr lang="en-US" altLang="zh-CN" sz="1350" dirty="0"/>
              <a:t>《</a:t>
            </a:r>
            <a:r>
              <a:rPr lang="zh-CN" altLang="en-US" sz="1350" dirty="0"/>
              <a:t>不动产登记暂行条例</a:t>
            </a:r>
            <a:r>
              <a:rPr lang="en-US" altLang="zh-CN" sz="1350" dirty="0"/>
              <a:t>》</a:t>
            </a:r>
            <a:r>
              <a:rPr lang="zh-CN" altLang="en-US" sz="1350" dirty="0"/>
              <a:t>第</a:t>
            </a:r>
            <a:r>
              <a:rPr lang="en-US" altLang="zh-CN" sz="1350" dirty="0"/>
              <a:t>2</a:t>
            </a:r>
            <a:r>
              <a:rPr lang="zh-CN" altLang="en-US" sz="1350" dirty="0"/>
              <a:t>条第</a:t>
            </a:r>
            <a:r>
              <a:rPr lang="en-US" altLang="zh-CN" sz="1350" dirty="0"/>
              <a:t>2</a:t>
            </a:r>
            <a:r>
              <a:rPr lang="zh-CN" altLang="en-US" sz="1350" dirty="0"/>
              <a:t>款规定：“本条例所称不动产，是指土地、海域以及房屋、林木等定着物”。由此可见，与德国等国外立法将建筑物、构筑物、森林、林木等作为土地的重要成分不同，我国法律上的地上或海上定着物并非土地或海域的重要成分，是与土地、海域一样的独立的不动产。但地上或海上定着物不可能离开土地、海域单独存在，否则就是“空中楼阁”，因此必须共享法律命运，即地上或海上定着物的权利主体必须与土地使用权、海域使用权的权利主体保持一致。以土地和建筑物为例，由于当事人取得建设用地的目的就是为了建造建筑物，而建筑物必须建造在土地上，如果建设用地使用权的权利人与建筑物所有权的权利人不保持一致，就很容易出现建设用地使用权与建筑物所有权因主体不同而发生冲突。假设一块土地的建设用地使用权人是</a:t>
            </a:r>
            <a:r>
              <a:rPr lang="en-US" altLang="zh-CN" sz="1350" dirty="0"/>
              <a:t>A</a:t>
            </a:r>
            <a:r>
              <a:rPr lang="zh-CN" altLang="en-US" sz="1350" dirty="0"/>
              <a:t>公司，而建筑物所有权人是</a:t>
            </a:r>
            <a:r>
              <a:rPr lang="en-US" altLang="zh-CN" sz="1350" dirty="0"/>
              <a:t>B</a:t>
            </a:r>
            <a:r>
              <a:rPr lang="zh-CN" altLang="en-US" sz="1350" dirty="0"/>
              <a:t>公司，那么势必出现</a:t>
            </a:r>
            <a:r>
              <a:rPr lang="en-US" altLang="zh-CN" sz="1350" dirty="0"/>
              <a:t>A</a:t>
            </a:r>
            <a:r>
              <a:rPr lang="zh-CN" altLang="en-US" sz="1350" dirty="0"/>
              <a:t>公司基于建设用地使用权要求</a:t>
            </a:r>
            <a:r>
              <a:rPr lang="en-US" altLang="zh-CN" sz="1350" dirty="0"/>
              <a:t>B</a:t>
            </a:r>
            <a:r>
              <a:rPr lang="zh-CN" altLang="en-US" sz="1350" dirty="0"/>
              <a:t>公司拆除建筑物返还土地的问题。故此，在我国不动产相关法律法规上始终要求建筑物和土地的权利主体保持一致，概括起来就是所谓的“房地一致”（权利设立上保持一致），“房随地走、地随房走；房抵地抵、地抵房抵”（权利处分上保持一致，即必须一并处分，即便没有一并处分的，也视为一并处分）。</a:t>
            </a:r>
            <a:endParaRPr lang="en-US" altLang="zh-CN" sz="1350" dirty="0"/>
          </a:p>
          <a:p>
            <a:endParaRPr lang="en-US" altLang="zh-CN" sz="1350" dirty="0"/>
          </a:p>
          <a:p>
            <a:r>
              <a:rPr lang="zh-CN" altLang="en-US" sz="1350" dirty="0"/>
              <a:t>我国现行法律法规中“一体登记原则”相关条文主要包括：</a:t>
            </a:r>
            <a:r>
              <a:rPr lang="en-US" altLang="zh-CN" sz="1350" dirty="0"/>
              <a:t>1.《</a:t>
            </a:r>
            <a:r>
              <a:rPr lang="zh-CN" altLang="en-US" sz="1350" dirty="0"/>
              <a:t>民法典</a:t>
            </a:r>
            <a:r>
              <a:rPr lang="en-US" altLang="zh-CN" sz="1350" dirty="0"/>
              <a:t>》</a:t>
            </a:r>
            <a:r>
              <a:rPr lang="zh-CN" altLang="en-US" sz="1350" dirty="0"/>
              <a:t>第</a:t>
            </a:r>
            <a:r>
              <a:rPr lang="en-US" altLang="zh-CN" sz="1350" dirty="0"/>
              <a:t>356</a:t>
            </a:r>
            <a:r>
              <a:rPr lang="zh-CN" altLang="en-US" sz="1350" dirty="0"/>
              <a:t>条、第</a:t>
            </a:r>
            <a:r>
              <a:rPr lang="en-US" altLang="zh-CN" sz="1350" dirty="0"/>
              <a:t>357</a:t>
            </a:r>
            <a:r>
              <a:rPr lang="zh-CN" altLang="en-US" sz="1350" dirty="0"/>
              <a:t>条、第</a:t>
            </a:r>
            <a:r>
              <a:rPr lang="en-US" altLang="zh-CN" sz="1350" dirty="0"/>
              <a:t>397</a:t>
            </a:r>
            <a:r>
              <a:rPr lang="zh-CN" altLang="en-US" sz="1350" dirty="0"/>
              <a:t>条、第</a:t>
            </a:r>
            <a:r>
              <a:rPr lang="en-US" altLang="zh-CN" sz="1350" dirty="0"/>
              <a:t>417</a:t>
            </a:r>
            <a:r>
              <a:rPr lang="zh-CN" altLang="en-US" sz="1350" dirty="0"/>
              <a:t>条；</a:t>
            </a:r>
            <a:r>
              <a:rPr lang="en-US" altLang="zh-CN" sz="1350" dirty="0"/>
              <a:t>2.《</a:t>
            </a:r>
            <a:r>
              <a:rPr lang="zh-CN" altLang="en-US" sz="1350" dirty="0"/>
              <a:t>城市房地产管理法</a:t>
            </a:r>
            <a:r>
              <a:rPr lang="en-US" altLang="zh-CN" sz="1350" dirty="0"/>
              <a:t>》</a:t>
            </a:r>
            <a:r>
              <a:rPr lang="zh-CN" altLang="en-US" sz="1350" dirty="0"/>
              <a:t>第</a:t>
            </a:r>
            <a:r>
              <a:rPr lang="en-US" altLang="zh-CN" sz="1350" dirty="0"/>
              <a:t>32</a:t>
            </a:r>
            <a:r>
              <a:rPr lang="zh-CN" altLang="en-US" sz="1350" dirty="0"/>
              <a:t>条；</a:t>
            </a:r>
            <a:r>
              <a:rPr lang="en-US" altLang="zh-CN" sz="1350" dirty="0"/>
              <a:t>3.《</a:t>
            </a:r>
            <a:r>
              <a:rPr lang="zh-CN" altLang="en-US" sz="1350" dirty="0"/>
              <a:t>城镇国有土地使用权出让和转让暂行条例</a:t>
            </a:r>
            <a:r>
              <a:rPr lang="en-US" altLang="zh-CN" sz="1350" dirty="0"/>
              <a:t>》</a:t>
            </a:r>
            <a:r>
              <a:rPr lang="zh-CN" altLang="en-US" sz="1350" dirty="0"/>
              <a:t>第</a:t>
            </a:r>
            <a:r>
              <a:rPr lang="en-US" altLang="zh-CN" sz="1350" dirty="0"/>
              <a:t>23</a:t>
            </a:r>
            <a:r>
              <a:rPr lang="zh-CN" altLang="en-US" sz="1350" dirty="0"/>
              <a:t>条、第</a:t>
            </a:r>
            <a:r>
              <a:rPr lang="en-US" altLang="zh-CN" sz="1350" dirty="0"/>
              <a:t>24</a:t>
            </a:r>
            <a:r>
              <a:rPr lang="zh-CN" altLang="en-US" sz="1350" dirty="0"/>
              <a:t>条、第</a:t>
            </a:r>
            <a:r>
              <a:rPr lang="en-US" altLang="zh-CN" sz="1350" dirty="0"/>
              <a:t>33</a:t>
            </a:r>
            <a:r>
              <a:rPr lang="zh-CN" altLang="en-US" sz="1350" dirty="0"/>
              <a:t>条；</a:t>
            </a:r>
            <a:r>
              <a:rPr lang="en-US" altLang="zh-CN" sz="1350" dirty="0"/>
              <a:t>4.《</a:t>
            </a:r>
            <a:r>
              <a:rPr lang="zh-CN" altLang="en-US" sz="1350" dirty="0"/>
              <a:t>海域使用权管理规定</a:t>
            </a:r>
            <a:r>
              <a:rPr lang="en-US" altLang="zh-CN" sz="1350" dirty="0"/>
              <a:t>》</a:t>
            </a:r>
            <a:r>
              <a:rPr lang="zh-CN" altLang="en-US" sz="1350" dirty="0"/>
              <a:t>第</a:t>
            </a:r>
            <a:r>
              <a:rPr lang="en-US" altLang="zh-CN" sz="1350" dirty="0"/>
              <a:t>40</a:t>
            </a:r>
            <a:r>
              <a:rPr lang="zh-CN" altLang="en-US" sz="1350" dirty="0"/>
              <a:t>条第</a:t>
            </a:r>
            <a:r>
              <a:rPr lang="en-US" altLang="zh-CN" sz="1350" dirty="0"/>
              <a:t>3</a:t>
            </a:r>
            <a:r>
              <a:rPr lang="zh-CN" altLang="en-US" sz="1350" dirty="0"/>
              <a:t>款、第</a:t>
            </a:r>
            <a:r>
              <a:rPr lang="en-US" altLang="zh-CN" sz="1350" dirty="0"/>
              <a:t>41</a:t>
            </a:r>
            <a:r>
              <a:rPr lang="zh-CN" altLang="en-US" sz="1350" dirty="0"/>
              <a:t>条第</a:t>
            </a:r>
            <a:r>
              <a:rPr lang="en-US" altLang="zh-CN" sz="1350" dirty="0"/>
              <a:t>2</a:t>
            </a:r>
            <a:r>
              <a:rPr lang="zh-CN" altLang="en-US" sz="1350" dirty="0"/>
              <a:t>款；</a:t>
            </a:r>
            <a:r>
              <a:rPr lang="en-US" altLang="zh-CN" sz="1350" dirty="0"/>
              <a:t>5.《</a:t>
            </a:r>
            <a:r>
              <a:rPr lang="zh-CN" altLang="en-US" sz="1350" dirty="0"/>
              <a:t>不动产登记暂行条例实施细则</a:t>
            </a:r>
            <a:r>
              <a:rPr lang="en-US" altLang="zh-CN" sz="1350" dirty="0"/>
              <a:t>》</a:t>
            </a:r>
            <a:r>
              <a:rPr lang="zh-CN" altLang="en-US" sz="1350" dirty="0"/>
              <a:t>第</a:t>
            </a:r>
            <a:r>
              <a:rPr lang="en-US" altLang="zh-CN" sz="1350" dirty="0"/>
              <a:t>2</a:t>
            </a:r>
            <a:r>
              <a:rPr lang="zh-CN" altLang="en-US" sz="1350" dirty="0"/>
              <a:t>条第</a:t>
            </a:r>
            <a:r>
              <a:rPr lang="en-US" altLang="zh-CN" sz="1350" dirty="0"/>
              <a:t>2</a:t>
            </a:r>
            <a:r>
              <a:rPr lang="zh-CN" altLang="en-US" sz="1350" dirty="0"/>
              <a:t>款。</a:t>
            </a:r>
            <a:endParaRPr lang="en-US" altLang="zh-CN" sz="1350" dirty="0"/>
          </a:p>
          <a:p>
            <a:endParaRPr lang="en-US" altLang="zh-CN" sz="1350" dirty="0"/>
          </a:p>
          <a:p>
            <a:r>
              <a:rPr lang="en-US" altLang="zh-CN" sz="1350" dirty="0"/>
              <a:t>《</a:t>
            </a:r>
            <a:r>
              <a:rPr lang="zh-CN" altLang="en-US" sz="1350" dirty="0"/>
              <a:t>民法典</a:t>
            </a:r>
            <a:r>
              <a:rPr lang="en-US" altLang="zh-CN" sz="1350" dirty="0"/>
              <a:t>》</a:t>
            </a:r>
            <a:r>
              <a:rPr lang="zh-CN" altLang="en-US" sz="1350" dirty="0"/>
              <a:t>第</a:t>
            </a:r>
            <a:r>
              <a:rPr lang="en-US" altLang="zh-CN" sz="1350" dirty="0"/>
              <a:t>356</a:t>
            </a:r>
            <a:r>
              <a:rPr lang="zh-CN" altLang="en-US" sz="1350" dirty="0"/>
              <a:t>条规定：“建设用地使用权转让、互换、出资或者赠与的，附着于该土地上的建筑物、构筑物及其附属设施一并处分”。</a:t>
            </a:r>
          </a:p>
          <a:p>
            <a:endParaRPr lang="zh-CN" altLang="en-US" sz="1350" dirty="0"/>
          </a:p>
          <a:p>
            <a:r>
              <a:rPr lang="en-US" altLang="zh-CN" sz="1350" dirty="0"/>
              <a:t>《</a:t>
            </a:r>
            <a:r>
              <a:rPr lang="zh-CN" altLang="en-US" sz="1350" dirty="0"/>
              <a:t>民法典</a:t>
            </a:r>
            <a:r>
              <a:rPr lang="en-US" altLang="zh-CN" sz="1350" dirty="0"/>
              <a:t>》</a:t>
            </a:r>
            <a:r>
              <a:rPr lang="zh-CN" altLang="en-US" sz="1350" dirty="0"/>
              <a:t>第</a:t>
            </a:r>
            <a:r>
              <a:rPr lang="en-US" altLang="zh-CN" sz="1350" dirty="0"/>
              <a:t>357</a:t>
            </a:r>
            <a:r>
              <a:rPr lang="zh-CN" altLang="en-US" sz="1350" dirty="0"/>
              <a:t>条规定：“建筑物、构筑物及其附属设施转让、互换、出资或者赠与的，该建筑物、构筑物及其附属设施占用范围内的建设用地使用权一并处分”。</a:t>
            </a:r>
            <a:endParaRPr lang="en-US" altLang="zh-CN" sz="1350" dirty="0"/>
          </a:p>
          <a:p>
            <a:endParaRPr lang="en-US" altLang="zh-CN" sz="1350" dirty="0"/>
          </a:p>
          <a:p>
            <a:r>
              <a:rPr lang="en-US" altLang="zh-CN" sz="1350" dirty="0"/>
              <a:t>《</a:t>
            </a:r>
            <a:r>
              <a:rPr lang="zh-CN" altLang="en-US" sz="1350" dirty="0"/>
              <a:t>民法典</a:t>
            </a:r>
            <a:r>
              <a:rPr lang="en-US" altLang="zh-CN" sz="1350" dirty="0"/>
              <a:t>》</a:t>
            </a:r>
            <a:r>
              <a:rPr lang="zh-CN" altLang="en-US" sz="1350" dirty="0"/>
              <a:t>第</a:t>
            </a:r>
            <a:r>
              <a:rPr lang="en-US" altLang="zh-CN" sz="1350" dirty="0"/>
              <a:t>397</a:t>
            </a:r>
            <a:r>
              <a:rPr lang="zh-CN" altLang="en-US" sz="1350" dirty="0"/>
              <a:t>条规定：“以建筑物抵押的，该建筑物占用范围内的建设用地使用权一并抵押。以建设用地使用权抵押的，该土地上的建筑物一并抵押。抵押人未依据前款规定一并抵押的，未抵押的财产视为一并抵押”。</a:t>
            </a:r>
          </a:p>
        </p:txBody>
      </p:sp>
    </p:spTree>
    <p:extLst>
      <p:ext uri="{BB962C8B-B14F-4D97-AF65-F5344CB8AC3E}">
        <p14:creationId xmlns:p14="http://schemas.microsoft.com/office/powerpoint/2010/main" val="763546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3370153" cy="387798"/>
          </a:xfrm>
        </p:spPr>
        <p:txBody>
          <a:bodyPr/>
          <a:lstStyle/>
          <a:p>
            <a:r>
              <a:rPr lang="zh-CN" altLang="en-US" dirty="0"/>
              <a:t>不动产一体登记原则</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5001369"/>
          </a:xfrm>
          <a:prstGeom prst="rect">
            <a:avLst/>
          </a:prstGeom>
          <a:noFill/>
        </p:spPr>
        <p:txBody>
          <a:bodyPr wrap="square">
            <a:spAutoFit/>
          </a:bodyPr>
          <a:lstStyle/>
          <a:p>
            <a:r>
              <a:rPr lang="en-US" altLang="zh-CN" sz="1450" dirty="0"/>
              <a:t>《</a:t>
            </a:r>
            <a:r>
              <a:rPr lang="zh-CN" altLang="en-US" sz="1450" dirty="0"/>
              <a:t>民法典</a:t>
            </a:r>
            <a:r>
              <a:rPr lang="en-US" altLang="zh-CN" sz="1450" dirty="0"/>
              <a:t>》</a:t>
            </a:r>
            <a:r>
              <a:rPr lang="zh-CN" altLang="en-US" sz="1450" dirty="0"/>
              <a:t>第</a:t>
            </a:r>
            <a:r>
              <a:rPr lang="en-US" altLang="zh-CN" sz="1450" dirty="0"/>
              <a:t>417</a:t>
            </a:r>
            <a:r>
              <a:rPr lang="zh-CN" altLang="en-US" sz="1450" dirty="0"/>
              <a:t>条规定：“建设用地使用权抵押后，该土地上新增的建筑物不属于抵押财产。该建设用地使用权实现抵押权时，应当将该土地上新增的建筑物与建设用地使用权一并处分。但是，新增建筑物所得的价款，抵押权人无权优先受偿”。</a:t>
            </a:r>
            <a:endParaRPr lang="en-US" altLang="zh-CN" sz="1450" dirty="0"/>
          </a:p>
          <a:p>
            <a:endParaRPr lang="en-US" altLang="zh-CN" sz="1450" dirty="0"/>
          </a:p>
          <a:p>
            <a:r>
              <a:rPr lang="en-US" altLang="zh-CN" sz="1450" dirty="0"/>
              <a:t>《</a:t>
            </a:r>
            <a:r>
              <a:rPr lang="zh-CN" altLang="en-US" sz="1450" dirty="0"/>
              <a:t>城市房地产管理法</a:t>
            </a:r>
            <a:r>
              <a:rPr lang="en-US" altLang="zh-CN" sz="1450" dirty="0"/>
              <a:t>》</a:t>
            </a:r>
            <a:r>
              <a:rPr lang="zh-CN" altLang="en-US" sz="1450" dirty="0"/>
              <a:t>第</a:t>
            </a:r>
            <a:r>
              <a:rPr lang="en-US" altLang="zh-CN" sz="1450" dirty="0"/>
              <a:t>32</a:t>
            </a:r>
            <a:r>
              <a:rPr lang="zh-CN" altLang="en-US" sz="1450" dirty="0"/>
              <a:t>条规定：“房地产转让、抵押时，房屋的所有权和该房屋占用范围内的土地使用权同时转让、抵押”。</a:t>
            </a:r>
            <a:endParaRPr lang="en-US" altLang="zh-CN" sz="1450" dirty="0"/>
          </a:p>
          <a:p>
            <a:endParaRPr lang="en-US" altLang="zh-CN" sz="1450" dirty="0"/>
          </a:p>
          <a:p>
            <a:r>
              <a:rPr lang="en-US" altLang="zh-CN" sz="1450" dirty="0"/>
              <a:t>《</a:t>
            </a:r>
            <a:r>
              <a:rPr lang="zh-CN" altLang="en-US" sz="1450" dirty="0"/>
              <a:t>城镇国有土地使用权出让和转让暂行条例</a:t>
            </a:r>
            <a:r>
              <a:rPr lang="en-US" altLang="zh-CN" sz="1450" dirty="0"/>
              <a:t>》</a:t>
            </a:r>
            <a:r>
              <a:rPr lang="zh-CN" altLang="en-US" sz="1450" dirty="0"/>
              <a:t>第</a:t>
            </a:r>
            <a:r>
              <a:rPr lang="en-US" altLang="zh-CN" sz="1450" dirty="0"/>
              <a:t>23</a:t>
            </a:r>
            <a:r>
              <a:rPr lang="zh-CN" altLang="en-US" sz="1450" dirty="0"/>
              <a:t>条规定：“土地使用权转让时，其地上建筑物、其他附着物所有权随之转让”。</a:t>
            </a:r>
            <a:endParaRPr lang="en-US" altLang="zh-CN" sz="1450" dirty="0"/>
          </a:p>
          <a:p>
            <a:endParaRPr lang="en-US" altLang="zh-CN" sz="1450" dirty="0"/>
          </a:p>
          <a:p>
            <a:r>
              <a:rPr lang="en-US" altLang="zh-CN" sz="1450" dirty="0"/>
              <a:t>《</a:t>
            </a:r>
            <a:r>
              <a:rPr lang="zh-CN" altLang="en-US" sz="1450" dirty="0"/>
              <a:t>城镇国有土地使用权出让和转让暂行条例</a:t>
            </a:r>
            <a:r>
              <a:rPr lang="en-US" altLang="zh-CN" sz="1450" dirty="0"/>
              <a:t>》</a:t>
            </a:r>
            <a:r>
              <a:rPr lang="zh-CN" altLang="en-US" sz="1450" dirty="0"/>
              <a:t>第</a:t>
            </a:r>
            <a:r>
              <a:rPr lang="en-US" altLang="zh-CN" sz="1450" dirty="0"/>
              <a:t>24</a:t>
            </a:r>
            <a:r>
              <a:rPr lang="zh-CN" altLang="en-US" sz="1450" dirty="0"/>
              <a:t>条规定：“地上建筑物、其他附着物的所有人或者共有人，享有该建筑物、附着物使用范围内的土地使用权。土地使用者转让地上建筑物、其他附着物所有权时，其使用范围内的土地使用权随之转让，但地上建筑物、其他附着物作为动产转让的除外”。</a:t>
            </a:r>
            <a:endParaRPr lang="en-US" altLang="zh-CN" sz="1450" dirty="0"/>
          </a:p>
          <a:p>
            <a:endParaRPr lang="en-US" altLang="zh-CN" sz="1450" dirty="0"/>
          </a:p>
          <a:p>
            <a:r>
              <a:rPr lang="en-US" altLang="zh-CN" sz="1450" dirty="0"/>
              <a:t>《</a:t>
            </a:r>
            <a:r>
              <a:rPr lang="zh-CN" altLang="en-US" sz="1450" dirty="0"/>
              <a:t>城镇国有土地使用权出让和转让暂行条例</a:t>
            </a:r>
            <a:r>
              <a:rPr lang="en-US" altLang="zh-CN" sz="1450" dirty="0"/>
              <a:t>》</a:t>
            </a:r>
            <a:r>
              <a:rPr lang="zh-CN" altLang="en-US" sz="1450" dirty="0"/>
              <a:t>第</a:t>
            </a:r>
            <a:r>
              <a:rPr lang="en-US" altLang="zh-CN" sz="1450" dirty="0"/>
              <a:t>33</a:t>
            </a:r>
            <a:r>
              <a:rPr lang="zh-CN" altLang="en-US" sz="1450" dirty="0"/>
              <a:t>条规定：“土地使用权抵押时，其地上建筑物、其他附着物随之抵押。地上建筑物、其他附着物抵押时，其使用范围内的土地使用权随之抵押”。</a:t>
            </a:r>
            <a:endParaRPr lang="en-US" altLang="zh-CN" sz="1450" dirty="0"/>
          </a:p>
          <a:p>
            <a:endParaRPr lang="en-US" altLang="zh-CN" sz="1450" dirty="0"/>
          </a:p>
          <a:p>
            <a:r>
              <a:rPr lang="en-US" altLang="zh-CN" sz="1450" dirty="0"/>
              <a:t>《</a:t>
            </a:r>
            <a:r>
              <a:rPr lang="zh-CN" altLang="en-US" sz="1450" dirty="0"/>
              <a:t>海域使用权管理规定</a:t>
            </a:r>
            <a:r>
              <a:rPr lang="en-US" altLang="zh-CN" sz="1450" dirty="0"/>
              <a:t>》</a:t>
            </a:r>
            <a:r>
              <a:rPr lang="zh-CN" altLang="en-US" sz="1450" dirty="0"/>
              <a:t>第</a:t>
            </a:r>
            <a:r>
              <a:rPr lang="en-US" altLang="zh-CN" sz="1450" dirty="0"/>
              <a:t>40</a:t>
            </a:r>
            <a:r>
              <a:rPr lang="zh-CN" altLang="en-US" sz="1450" dirty="0"/>
              <a:t>条第</a:t>
            </a:r>
            <a:r>
              <a:rPr lang="en-US" altLang="zh-CN" sz="1450" dirty="0"/>
              <a:t>3</a:t>
            </a:r>
            <a:r>
              <a:rPr lang="zh-CN" altLang="en-US" sz="1450" dirty="0"/>
              <a:t>款规定：“海域使用权转让时，其固定附属用海设施随之转让。固定附属用海设施转让时，其使用范围内的海域使用权随之转让。法律法规另有规定的，从其规定”。</a:t>
            </a:r>
            <a:endParaRPr lang="en-US" altLang="zh-CN" sz="1450" dirty="0"/>
          </a:p>
          <a:p>
            <a:endParaRPr lang="en-US" altLang="zh-CN" sz="1450" dirty="0"/>
          </a:p>
          <a:p>
            <a:r>
              <a:rPr lang="en-US" altLang="zh-CN" sz="1450" dirty="0"/>
              <a:t>《</a:t>
            </a:r>
            <a:r>
              <a:rPr lang="zh-CN" altLang="en-US" sz="1450" dirty="0"/>
              <a:t>海域使用权管理规定</a:t>
            </a:r>
            <a:r>
              <a:rPr lang="en-US" altLang="zh-CN" sz="1450" dirty="0"/>
              <a:t>》</a:t>
            </a:r>
            <a:r>
              <a:rPr lang="zh-CN" altLang="en-US" sz="1450" dirty="0"/>
              <a:t>第</a:t>
            </a:r>
            <a:r>
              <a:rPr lang="en-US" altLang="zh-CN" sz="1450" dirty="0"/>
              <a:t>41</a:t>
            </a:r>
            <a:r>
              <a:rPr lang="zh-CN" altLang="en-US" sz="1450" dirty="0"/>
              <a:t>条第</a:t>
            </a:r>
            <a:r>
              <a:rPr lang="en-US" altLang="zh-CN" sz="1450" dirty="0"/>
              <a:t>2</a:t>
            </a:r>
            <a:r>
              <a:rPr lang="zh-CN" altLang="en-US" sz="1450" dirty="0"/>
              <a:t>款规定：“海域使用权出租、抵押时，其固定附属用海设施随之出租、抵押，固定附属用海设施出租、抵押时，其使用范围内的海域使用权随之出租、抵押。法律法规另有规定的，从其规定”。</a:t>
            </a:r>
            <a:endParaRPr lang="en-US" altLang="zh-CN" sz="1450" dirty="0"/>
          </a:p>
          <a:p>
            <a:endParaRPr lang="en-US" altLang="zh-CN" sz="1450" dirty="0"/>
          </a:p>
          <a:p>
            <a:r>
              <a:rPr lang="en-US" altLang="zh-CN" sz="1450" dirty="0"/>
              <a:t>《</a:t>
            </a:r>
            <a:r>
              <a:rPr lang="zh-CN" altLang="en-US" sz="1450" dirty="0"/>
              <a:t>不动产登记暂行条例实施细则</a:t>
            </a:r>
            <a:r>
              <a:rPr lang="en-US" altLang="zh-CN" sz="1450" dirty="0"/>
              <a:t>》</a:t>
            </a:r>
            <a:r>
              <a:rPr lang="zh-CN" altLang="en-US" sz="1450" dirty="0"/>
              <a:t>第</a:t>
            </a:r>
            <a:r>
              <a:rPr lang="en-US" altLang="zh-CN" sz="1450" dirty="0"/>
              <a:t>2</a:t>
            </a:r>
            <a:r>
              <a:rPr lang="zh-CN" altLang="en-US" sz="1450" dirty="0"/>
              <a:t>条第</a:t>
            </a:r>
            <a:r>
              <a:rPr lang="en-US" altLang="zh-CN" sz="1450" dirty="0"/>
              <a:t>2</a:t>
            </a:r>
            <a:r>
              <a:rPr lang="zh-CN" altLang="en-US" sz="1450" dirty="0"/>
              <a:t>款规定：“房屋等建筑物、构筑物和森林、林木等定着物应当与其所依附的土地、海域一并登记，保持权利主体一致”。</a:t>
            </a:r>
            <a:endParaRPr lang="en-US" altLang="zh-CN" sz="1450" dirty="0"/>
          </a:p>
        </p:txBody>
      </p:sp>
    </p:spTree>
    <p:extLst>
      <p:ext uri="{BB962C8B-B14F-4D97-AF65-F5344CB8AC3E}">
        <p14:creationId xmlns:p14="http://schemas.microsoft.com/office/powerpoint/2010/main" val="2552482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3370153" cy="387798"/>
          </a:xfrm>
        </p:spPr>
        <p:txBody>
          <a:bodyPr/>
          <a:lstStyle/>
          <a:p>
            <a:r>
              <a:rPr lang="zh-CN" altLang="en-US" dirty="0"/>
              <a:t>不动产属地登记原则</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5293757"/>
          </a:xfrm>
          <a:prstGeom prst="rect">
            <a:avLst/>
          </a:prstGeom>
          <a:noFill/>
        </p:spPr>
        <p:txBody>
          <a:bodyPr wrap="square">
            <a:spAutoFit/>
          </a:bodyPr>
          <a:lstStyle/>
          <a:p>
            <a:r>
              <a:rPr lang="en-US" altLang="zh-CN" sz="1300" dirty="0"/>
              <a:t>《</a:t>
            </a:r>
            <a:r>
              <a:rPr lang="zh-CN" altLang="en-US" sz="1300" dirty="0"/>
              <a:t>民法典</a:t>
            </a:r>
            <a:r>
              <a:rPr lang="en-US" altLang="zh-CN" sz="1300" dirty="0"/>
              <a:t>》</a:t>
            </a:r>
            <a:r>
              <a:rPr lang="zh-CN" altLang="en-US" sz="1300" dirty="0"/>
              <a:t>第</a:t>
            </a:r>
            <a:r>
              <a:rPr lang="en-US" altLang="zh-CN" sz="1300" dirty="0"/>
              <a:t>210</a:t>
            </a:r>
            <a:r>
              <a:rPr lang="zh-CN" altLang="en-US" sz="1300" dirty="0"/>
              <a:t>条第</a:t>
            </a:r>
            <a:r>
              <a:rPr lang="en-US" altLang="zh-CN" sz="1300" dirty="0"/>
              <a:t>1</a:t>
            </a:r>
            <a:r>
              <a:rPr lang="zh-CN" altLang="en-US" sz="1300" dirty="0"/>
              <a:t>款规定：“</a:t>
            </a:r>
            <a:r>
              <a:rPr lang="zh-CN" altLang="en-US" sz="1300" dirty="0">
                <a:solidFill>
                  <a:srgbClr val="FF0000"/>
                </a:solidFill>
              </a:rPr>
              <a:t>不动产登记，由不动产所在地的登记机构办理</a:t>
            </a:r>
            <a:r>
              <a:rPr lang="zh-CN" altLang="en-US" sz="1300" dirty="0"/>
              <a:t>”。</a:t>
            </a:r>
            <a:endParaRPr lang="en-US" altLang="zh-CN" sz="1300" dirty="0"/>
          </a:p>
          <a:p>
            <a:endParaRPr lang="en-US" altLang="zh-CN" sz="1300" dirty="0"/>
          </a:p>
          <a:p>
            <a:r>
              <a:rPr lang="en-US" altLang="zh-CN" sz="1300" dirty="0"/>
              <a:t>《</a:t>
            </a:r>
            <a:r>
              <a:rPr lang="zh-CN" altLang="en-US" sz="1300" dirty="0"/>
              <a:t>不动产登记暂行条例</a:t>
            </a:r>
            <a:r>
              <a:rPr lang="en-US" altLang="zh-CN" sz="1300" dirty="0"/>
              <a:t>》</a:t>
            </a:r>
            <a:r>
              <a:rPr lang="zh-CN" altLang="en-US" sz="1300" dirty="0"/>
              <a:t>第</a:t>
            </a:r>
            <a:r>
              <a:rPr lang="en-US" altLang="zh-CN" sz="1300" dirty="0"/>
              <a:t>7</a:t>
            </a:r>
            <a:r>
              <a:rPr lang="zh-CN" altLang="en-US" sz="1300" dirty="0"/>
              <a:t>条第</a:t>
            </a:r>
            <a:r>
              <a:rPr lang="en-US" altLang="zh-CN" sz="1300" dirty="0"/>
              <a:t>1</a:t>
            </a:r>
            <a:r>
              <a:rPr lang="zh-CN" altLang="en-US" sz="1300" dirty="0"/>
              <a:t>款规定：“</a:t>
            </a:r>
            <a:r>
              <a:rPr lang="zh-CN" altLang="en-US" sz="1300" dirty="0">
                <a:solidFill>
                  <a:srgbClr val="FF0000"/>
                </a:solidFill>
              </a:rPr>
              <a:t>不动产登记由不动产所在地的县级人民政府不动产登记机构办理</a:t>
            </a:r>
            <a:r>
              <a:rPr lang="zh-CN" altLang="en-US" sz="1300" dirty="0"/>
              <a:t>；</a:t>
            </a:r>
            <a:r>
              <a:rPr lang="zh-CN" altLang="en-US" sz="1300" dirty="0">
                <a:solidFill>
                  <a:srgbClr val="FF0000"/>
                </a:solidFill>
              </a:rPr>
              <a:t>直辖市、设区的市人民政府可以确定本级不动产登记机构统一办理所属各区的不动产登记</a:t>
            </a:r>
            <a:r>
              <a:rPr lang="zh-CN" altLang="en-US" sz="1300" dirty="0"/>
              <a:t>”。</a:t>
            </a:r>
            <a:endParaRPr lang="en-US" altLang="zh-CN" sz="1300" dirty="0"/>
          </a:p>
          <a:p>
            <a:endParaRPr lang="en-US" altLang="zh-CN" sz="1300" dirty="0"/>
          </a:p>
          <a:p>
            <a:r>
              <a:rPr lang="zh-CN" altLang="en-US" sz="1300" dirty="0"/>
              <a:t>不动产登记管辖，存在属地管辖与分级管辖两种政策选择。所谓属地管辖是指按照登记客体坐落的位置确定登记的管辖机构，由登记客体所在地的登记机构进行登记。所谓分级管辖，是指按照登记客体的类型、权利人的身份等因素，确定管辖机构。在实践中，实际上是按照不动产权利人的级别、身份的不同而由不同级别的登记机构进行登记，通常是将特定类型的登记客体或者特定权利人的财产，提交更高级别的登记机关进行登记。</a:t>
            </a:r>
            <a:r>
              <a:rPr lang="en-US" altLang="zh-CN" sz="1300" dirty="0"/>
              <a:t>《</a:t>
            </a:r>
            <a:r>
              <a:rPr lang="zh-CN" altLang="en-US" sz="1300" dirty="0"/>
              <a:t>民法典</a:t>
            </a:r>
            <a:r>
              <a:rPr lang="en-US" altLang="zh-CN" sz="1300" dirty="0"/>
              <a:t>》</a:t>
            </a:r>
            <a:r>
              <a:rPr lang="zh-CN" altLang="en-US" sz="1300" dirty="0"/>
              <a:t>第</a:t>
            </a:r>
            <a:r>
              <a:rPr lang="en-US" altLang="zh-CN" sz="1300" dirty="0"/>
              <a:t>210</a:t>
            </a:r>
            <a:r>
              <a:rPr lang="zh-CN" altLang="en-US" sz="1300" dirty="0"/>
              <a:t>条第</a:t>
            </a:r>
            <a:r>
              <a:rPr lang="en-US" altLang="zh-CN" sz="1300" dirty="0"/>
              <a:t>1</a:t>
            </a:r>
            <a:r>
              <a:rPr lang="zh-CN" altLang="en-US" sz="1300" dirty="0"/>
              <a:t>款延续了原</a:t>
            </a:r>
            <a:r>
              <a:rPr lang="en-US" altLang="zh-CN" sz="1300" dirty="0"/>
              <a:t>《</a:t>
            </a:r>
            <a:r>
              <a:rPr lang="zh-CN" altLang="en-US" sz="1300" dirty="0"/>
              <a:t>物权法</a:t>
            </a:r>
            <a:r>
              <a:rPr lang="en-US" altLang="zh-CN" sz="1300" dirty="0"/>
              <a:t>》</a:t>
            </a:r>
            <a:r>
              <a:rPr lang="zh-CN" altLang="en-US" sz="1300" dirty="0"/>
              <a:t>第</a:t>
            </a:r>
            <a:r>
              <a:rPr lang="en-US" altLang="zh-CN" sz="1300" dirty="0"/>
              <a:t>10</a:t>
            </a:r>
            <a:r>
              <a:rPr lang="zh-CN" altLang="en-US" sz="1300" dirty="0"/>
              <a:t>条规定，确立了不动产登记</a:t>
            </a:r>
            <a:r>
              <a:rPr lang="zh-CN" altLang="en-US" sz="1300" dirty="0">
                <a:solidFill>
                  <a:srgbClr val="FF0000"/>
                </a:solidFill>
              </a:rPr>
              <a:t>属地管辖</a:t>
            </a:r>
            <a:r>
              <a:rPr lang="zh-CN" altLang="en-US" sz="1300" dirty="0"/>
              <a:t>的原则。</a:t>
            </a:r>
            <a:endParaRPr lang="en-US" altLang="zh-CN" sz="1300" dirty="0"/>
          </a:p>
          <a:p>
            <a:endParaRPr lang="zh-CN" altLang="en-US" sz="1300" dirty="0"/>
          </a:p>
          <a:p>
            <a:r>
              <a:rPr lang="en-US" altLang="zh-CN" sz="1300" dirty="0"/>
              <a:t>《</a:t>
            </a:r>
            <a:r>
              <a:rPr lang="zh-CN" altLang="en-US" sz="1300" dirty="0"/>
              <a:t>不动产登记暂行条例</a:t>
            </a:r>
            <a:r>
              <a:rPr lang="en-US" altLang="zh-CN" sz="1300" dirty="0"/>
              <a:t>》</a:t>
            </a:r>
            <a:r>
              <a:rPr lang="zh-CN" altLang="en-US" sz="1300" dirty="0"/>
              <a:t>也贯彻了属地管辖的精神。条例第</a:t>
            </a:r>
            <a:r>
              <a:rPr lang="en-US" altLang="zh-CN" sz="1300" dirty="0"/>
              <a:t>7</a:t>
            </a:r>
            <a:r>
              <a:rPr lang="zh-CN" altLang="en-US" sz="1300" dirty="0"/>
              <a:t>条第</a:t>
            </a:r>
            <a:r>
              <a:rPr lang="en-US" altLang="zh-CN" sz="1300" dirty="0"/>
              <a:t>1</a:t>
            </a:r>
            <a:r>
              <a:rPr lang="zh-CN" altLang="en-US" sz="1300" dirty="0"/>
              <a:t>款对属地管辖进行了进一步明确，“不动产登记由不动产所在地的县级人民政府不动产登记机构办理”，这就是说，原则上以县级人民政府（包括县、旗、区）所辖区域为单位开展不动产登记。同时，“直辖市、设区的市人民政府可以确定本级不动产登记机构统一办理所属各区的不动产登记”，也就是说，直辖市、设区的市可以决定，对其所属各区（不包括代管的县级市、县），不动产登记是以区为单位来分别进行，还是统一到直辖市、设区的市不动产登记机构统一办理所属各区的不动产登记。</a:t>
            </a:r>
            <a:endParaRPr lang="en-US" altLang="zh-CN" sz="1300" dirty="0"/>
          </a:p>
          <a:p>
            <a:endParaRPr lang="en-US" altLang="zh-CN" sz="1300" dirty="0"/>
          </a:p>
          <a:p>
            <a:r>
              <a:rPr lang="zh-CN" altLang="en-US" sz="1300" dirty="0"/>
              <a:t>不动产属地登记是各国（地区）所普遍采取的登记原则，无论是登记机构为法院的德国，还是登记机构为行政机关的日本、韩国和我国台湾地区等，莫不如此。例如德国</a:t>
            </a:r>
            <a:r>
              <a:rPr lang="en-US" altLang="zh-CN" sz="1300" dirty="0"/>
              <a:t>《</a:t>
            </a:r>
            <a:r>
              <a:rPr lang="zh-CN" altLang="en-US" sz="1300" dirty="0"/>
              <a:t>土地登记簿法</a:t>
            </a:r>
            <a:r>
              <a:rPr lang="en-US" altLang="zh-CN" sz="1300" dirty="0"/>
              <a:t>》</a:t>
            </a:r>
            <a:r>
              <a:rPr lang="zh-CN" altLang="en-US" sz="1300" dirty="0"/>
              <a:t>第</a:t>
            </a:r>
            <a:r>
              <a:rPr lang="en-US" altLang="zh-CN" sz="1300" dirty="0"/>
              <a:t>1</a:t>
            </a:r>
            <a:r>
              <a:rPr lang="zh-CN" altLang="en-US" sz="1300" dirty="0"/>
              <a:t>条第</a:t>
            </a:r>
            <a:r>
              <a:rPr lang="en-US" altLang="zh-CN" sz="1300" dirty="0"/>
              <a:t>1</a:t>
            </a:r>
            <a:r>
              <a:rPr lang="zh-CN" altLang="en-US" sz="1300" dirty="0"/>
              <a:t>项规定：“地方法院（土地登记局）编制土地登记簿，该登记簿也能以活页的方式编制。土地登记局对位于本区域内的土地享有登记管辖权”。日本</a:t>
            </a:r>
            <a:r>
              <a:rPr lang="en-US" altLang="zh-CN" sz="1300" dirty="0"/>
              <a:t>《</a:t>
            </a:r>
            <a:r>
              <a:rPr lang="zh-CN" altLang="en-US" sz="1300" dirty="0"/>
              <a:t>不动产登记法</a:t>
            </a:r>
            <a:r>
              <a:rPr lang="en-US" altLang="zh-CN" sz="1300" dirty="0"/>
              <a:t>》</a:t>
            </a:r>
            <a:r>
              <a:rPr lang="zh-CN" altLang="en-US" sz="1300" dirty="0"/>
              <a:t>第</a:t>
            </a:r>
            <a:r>
              <a:rPr lang="en-US" altLang="zh-CN" sz="1300" dirty="0"/>
              <a:t>6</a:t>
            </a:r>
            <a:r>
              <a:rPr lang="zh-CN" altLang="en-US" sz="1300" dirty="0"/>
              <a:t>条第</a:t>
            </a:r>
            <a:r>
              <a:rPr lang="en-US" altLang="zh-CN" sz="1300" dirty="0"/>
              <a:t>1</a:t>
            </a:r>
            <a:r>
              <a:rPr lang="zh-CN" altLang="en-US" sz="1300" dirty="0"/>
              <a:t>款规定：“登记事务，以管辖不动产所在地的法务局、地方法务局或其支局、派出所为登记所，而予以掌管”。我国台湾地区“土地登记规则”第</a:t>
            </a:r>
            <a:r>
              <a:rPr lang="en-US" altLang="zh-CN" sz="1300" dirty="0"/>
              <a:t>3</a:t>
            </a:r>
            <a:r>
              <a:rPr lang="zh-CN" altLang="en-US" sz="1300" dirty="0"/>
              <a:t>条第</a:t>
            </a:r>
            <a:r>
              <a:rPr lang="en-US" altLang="zh-CN" sz="1300" dirty="0"/>
              <a:t>1</a:t>
            </a:r>
            <a:r>
              <a:rPr lang="zh-CN" altLang="en-US" sz="1300" dirty="0"/>
              <a:t>款规定：“</a:t>
            </a:r>
            <a:r>
              <a:rPr lang="zh-TW" altLang="en-US" sz="1300" dirty="0"/>
              <a:t>土地登記，由土地所在地之直轄市、縣（市）地政機關辦理之。但該直轄市、縣（市）地政機關在轄區內另設或分設登記機關者，由該土地所在地之登記機關辦理之</a:t>
            </a:r>
            <a:r>
              <a:rPr lang="zh-CN" altLang="en-US" sz="1300" dirty="0"/>
              <a:t>”。澳门</a:t>
            </a:r>
            <a:r>
              <a:rPr lang="en-US" altLang="zh-CN" sz="1300" dirty="0"/>
              <a:t>《</a:t>
            </a:r>
            <a:r>
              <a:rPr lang="zh-CN" altLang="en-US" sz="1300" dirty="0"/>
              <a:t>物业登记法典</a:t>
            </a:r>
            <a:r>
              <a:rPr lang="en-US" altLang="zh-CN" sz="1300" dirty="0"/>
              <a:t>》</a:t>
            </a:r>
            <a:r>
              <a:rPr lang="zh-CN" altLang="en-US" sz="1300" dirty="0"/>
              <a:t>第</a:t>
            </a:r>
            <a:r>
              <a:rPr lang="en-US" altLang="zh-CN" sz="1300" dirty="0"/>
              <a:t>20</a:t>
            </a:r>
            <a:r>
              <a:rPr lang="zh-CN" altLang="en-US" sz="1300" dirty="0"/>
              <a:t>条规定：“</a:t>
            </a:r>
            <a:r>
              <a:rPr lang="zh-TW" altLang="en-US" sz="1300" dirty="0"/>
              <a:t>登記由管轄範圍包括房地產所在地點之登記局之科作出</a:t>
            </a:r>
            <a:r>
              <a:rPr lang="zh-CN" altLang="en-US" sz="1300" dirty="0"/>
              <a:t>”。</a:t>
            </a:r>
            <a:endParaRPr lang="en-US" altLang="zh-CN" sz="1300" dirty="0"/>
          </a:p>
          <a:p>
            <a:endParaRPr lang="en-US" altLang="zh-CN" sz="1300" dirty="0"/>
          </a:p>
          <a:p>
            <a:r>
              <a:rPr lang="zh-CN" altLang="en-US" sz="1300" dirty="0"/>
              <a:t>属地登记是由不动产的本质属性，即不动产位置的固定性或不动产位置的不可移动性所决定的，不动产本质上是不可移动的、坐落位置固定的特定空间。从技术上讲，按照物的编成主义，以地理坐标为基础、以具有独立的利用价值为依据，确定其固定封闭的界限，赋予其唯一、不变的编码，从而合理划定登记单元，方能实现国土空间全覆盖不重不漏的登记目标。与此相适应，在登记管辖体制上，也应当采用属地管辖的原则，按照市、县（旗、区）的行政区划确定登记机构，办理登记事项。</a:t>
            </a:r>
            <a:endParaRPr lang="en-US" altLang="zh-CN" sz="1300" dirty="0"/>
          </a:p>
        </p:txBody>
      </p:sp>
    </p:spTree>
    <p:extLst>
      <p:ext uri="{BB962C8B-B14F-4D97-AF65-F5344CB8AC3E}">
        <p14:creationId xmlns:p14="http://schemas.microsoft.com/office/powerpoint/2010/main" val="3184085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3370153" cy="387798"/>
          </a:xfrm>
        </p:spPr>
        <p:txBody>
          <a:bodyPr/>
          <a:lstStyle/>
          <a:p>
            <a:r>
              <a:rPr lang="zh-CN" altLang="en-US" dirty="0"/>
              <a:t>不动产属地登记原则</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4478149"/>
          </a:xfrm>
          <a:prstGeom prst="rect">
            <a:avLst/>
          </a:prstGeom>
          <a:noFill/>
        </p:spPr>
        <p:txBody>
          <a:bodyPr wrap="square">
            <a:spAutoFit/>
          </a:bodyPr>
          <a:lstStyle/>
          <a:p>
            <a:r>
              <a:rPr lang="en-US" altLang="zh-CN" sz="1500" dirty="0"/>
              <a:t>《</a:t>
            </a:r>
            <a:r>
              <a:rPr lang="zh-CN" altLang="en-US" sz="1500" dirty="0"/>
              <a:t>不动产登记暂行条例</a:t>
            </a:r>
            <a:r>
              <a:rPr lang="en-US" altLang="zh-CN" sz="1500" dirty="0"/>
              <a:t>》</a:t>
            </a:r>
            <a:r>
              <a:rPr lang="zh-CN" altLang="en-US" sz="1500" dirty="0"/>
              <a:t>第</a:t>
            </a:r>
            <a:r>
              <a:rPr lang="en-US" altLang="zh-CN" sz="1500" dirty="0"/>
              <a:t>7</a:t>
            </a:r>
            <a:r>
              <a:rPr lang="zh-CN" altLang="en-US" sz="1500" dirty="0"/>
              <a:t>条第</a:t>
            </a:r>
            <a:r>
              <a:rPr lang="en-US" altLang="zh-CN" sz="1500" dirty="0"/>
              <a:t>3</a:t>
            </a:r>
            <a:r>
              <a:rPr lang="zh-CN" altLang="en-US" sz="1500" dirty="0"/>
              <a:t>款规定：“</a:t>
            </a:r>
            <a:r>
              <a:rPr lang="zh-CN" altLang="en-US" sz="1500" dirty="0">
                <a:solidFill>
                  <a:srgbClr val="FF0000"/>
                </a:solidFill>
              </a:rPr>
              <a:t>国务院确定的重点国有林区的森林、林木和林地</a:t>
            </a:r>
            <a:r>
              <a:rPr lang="zh-CN" altLang="en-US" sz="1500" dirty="0"/>
              <a:t>，</a:t>
            </a:r>
            <a:r>
              <a:rPr lang="zh-CN" altLang="en-US" sz="1500" dirty="0">
                <a:solidFill>
                  <a:srgbClr val="FF0000"/>
                </a:solidFill>
              </a:rPr>
              <a:t>国务院批准项目用海、用岛</a:t>
            </a:r>
            <a:r>
              <a:rPr lang="zh-CN" altLang="en-US" sz="1500" dirty="0"/>
              <a:t>，</a:t>
            </a:r>
            <a:r>
              <a:rPr lang="zh-CN" altLang="en-US" sz="1500" dirty="0">
                <a:solidFill>
                  <a:srgbClr val="FF0000"/>
                </a:solidFill>
              </a:rPr>
              <a:t>中央国家机关使用的国有土地等不动产</a:t>
            </a:r>
            <a:r>
              <a:rPr lang="zh-CN" altLang="en-US" sz="1500" dirty="0"/>
              <a:t>登记，由国务院自然资源主管部门会同有关部门规定”。</a:t>
            </a:r>
            <a:endParaRPr lang="en-US" altLang="zh-CN" sz="1500" dirty="0"/>
          </a:p>
          <a:p>
            <a:endParaRPr lang="en-US" altLang="zh-CN" sz="1500" dirty="0"/>
          </a:p>
          <a:p>
            <a:r>
              <a:rPr lang="en-US" altLang="zh-CN" sz="1500" dirty="0"/>
              <a:t>《</a:t>
            </a:r>
            <a:r>
              <a:rPr lang="zh-CN" altLang="en-US" sz="1500" dirty="0"/>
              <a:t>不动产登记暂行条例实施细则</a:t>
            </a:r>
            <a:r>
              <a:rPr lang="en-US" altLang="zh-CN" sz="1500" dirty="0"/>
              <a:t>》</a:t>
            </a:r>
            <a:r>
              <a:rPr lang="zh-CN" altLang="en-US" sz="1500" dirty="0"/>
              <a:t>对这三类不动产登记</a:t>
            </a:r>
            <a:r>
              <a:rPr lang="zh-CN" altLang="en-US" sz="1500" dirty="0">
                <a:solidFill>
                  <a:srgbClr val="FF0000"/>
                </a:solidFill>
              </a:rPr>
              <a:t>特别管辖</a:t>
            </a:r>
            <a:r>
              <a:rPr lang="zh-CN" altLang="en-US" sz="1500" dirty="0"/>
              <a:t>的，作出了如下具体规定：</a:t>
            </a:r>
          </a:p>
          <a:p>
            <a:endParaRPr lang="zh-CN" altLang="en-US" sz="1500" dirty="0"/>
          </a:p>
          <a:p>
            <a:r>
              <a:rPr lang="en-US" altLang="zh-CN" sz="1500" dirty="0"/>
              <a:t>1.</a:t>
            </a:r>
            <a:r>
              <a:rPr lang="zh-CN" altLang="en-US" sz="1500" dirty="0"/>
              <a:t>国务院确定的重点国有林区的森林、林木和林地的登记。按</a:t>
            </a:r>
            <a:r>
              <a:rPr lang="en-US" altLang="zh-CN" sz="1500" dirty="0"/>
              <a:t>《</a:t>
            </a:r>
            <a:r>
              <a:rPr lang="zh-CN" altLang="en-US" sz="1500" dirty="0"/>
              <a:t>不动产登记暂行条例实施细则</a:t>
            </a:r>
            <a:r>
              <a:rPr lang="en-US" altLang="zh-CN" sz="1500" dirty="0"/>
              <a:t>》</a:t>
            </a:r>
            <a:r>
              <a:rPr lang="zh-CN" altLang="en-US" sz="1500" dirty="0"/>
              <a:t>第</a:t>
            </a:r>
            <a:r>
              <a:rPr lang="en-US" altLang="zh-CN" sz="1500" dirty="0"/>
              <a:t>4</a:t>
            </a:r>
            <a:r>
              <a:rPr lang="zh-CN" altLang="en-US" sz="1500" dirty="0"/>
              <a:t>条第</a:t>
            </a:r>
            <a:r>
              <a:rPr lang="en-US" altLang="zh-CN" sz="1500" dirty="0"/>
              <a:t>1</a:t>
            </a:r>
            <a:r>
              <a:rPr lang="zh-CN" altLang="en-US" sz="1500" dirty="0"/>
              <a:t>款及</a:t>
            </a:r>
            <a:r>
              <a:rPr lang="en-US" altLang="zh-CN" sz="1500" dirty="0"/>
              <a:t>《</a:t>
            </a:r>
            <a:r>
              <a:rPr lang="zh-CN" altLang="en-US" sz="1500" dirty="0"/>
              <a:t>国土资源部、国家林业局关于国务院确定的重点国有林区不动产登记</a:t>
            </a:r>
            <a:r>
              <a:rPr lang="en-US" altLang="zh-CN" sz="1500" dirty="0"/>
              <a:t>》</a:t>
            </a:r>
            <a:r>
              <a:rPr lang="zh-CN" altLang="en-US" sz="1500" dirty="0"/>
              <a:t>（国土资发</a:t>
            </a:r>
            <a:r>
              <a:rPr lang="en-US" altLang="zh-CN" sz="1500" dirty="0"/>
              <a:t>〔2016〕190</a:t>
            </a:r>
            <a:r>
              <a:rPr lang="zh-CN" altLang="en-US" sz="1500" dirty="0"/>
              <a:t>号）规定，由国土资源部（现自然资源部）受理，会同国家林业局办理，依法核发不动产权属证书。重点国有林区是指东北、内蒙古国有林区的国家重点森工企业的施业区，由国务院或原国家计委批准建立的国有林业局的经营范围组成，其间各类土地由国有林业局等林业单位经营管理、依法使用。</a:t>
            </a:r>
          </a:p>
          <a:p>
            <a:endParaRPr lang="zh-CN" altLang="en-US" sz="1500" dirty="0"/>
          </a:p>
          <a:p>
            <a:r>
              <a:rPr lang="en-US" altLang="zh-CN" sz="1500" dirty="0"/>
              <a:t>2.</a:t>
            </a:r>
            <a:r>
              <a:rPr lang="zh-CN" altLang="en-US" sz="1500" dirty="0"/>
              <a:t>国务院批准项目用海、用岛的登记。按</a:t>
            </a:r>
            <a:r>
              <a:rPr lang="en-US" altLang="zh-CN" sz="1500" dirty="0"/>
              <a:t>《</a:t>
            </a:r>
            <a:r>
              <a:rPr lang="zh-CN" altLang="en-US" sz="1500" dirty="0"/>
              <a:t>不动产登记暂行条例实施细则</a:t>
            </a:r>
            <a:r>
              <a:rPr lang="en-US" altLang="zh-CN" sz="1500" dirty="0"/>
              <a:t>》</a:t>
            </a:r>
            <a:r>
              <a:rPr lang="zh-CN" altLang="en-US" sz="1500" dirty="0"/>
              <a:t>第</a:t>
            </a:r>
            <a:r>
              <a:rPr lang="en-US" altLang="zh-CN" sz="1500" dirty="0"/>
              <a:t>4</a:t>
            </a:r>
            <a:r>
              <a:rPr lang="zh-CN" altLang="en-US" sz="1500" dirty="0"/>
              <a:t>条第</a:t>
            </a:r>
            <a:r>
              <a:rPr lang="en-US" altLang="zh-CN" sz="1500" dirty="0"/>
              <a:t>2</a:t>
            </a:r>
            <a:r>
              <a:rPr lang="zh-CN" altLang="en-US" sz="1500" dirty="0"/>
              <a:t>款规定：“由自然资源部受理，依法向权利人核发不动产权属证书”。</a:t>
            </a:r>
          </a:p>
          <a:p>
            <a:endParaRPr lang="zh-CN" altLang="en-US" sz="1500" dirty="0"/>
          </a:p>
          <a:p>
            <a:r>
              <a:rPr lang="en-US" altLang="zh-CN" sz="1500" dirty="0"/>
              <a:t>3.</a:t>
            </a:r>
            <a:r>
              <a:rPr lang="zh-CN" altLang="en-US" sz="1500" dirty="0"/>
              <a:t>中央国家机关使用的国有土地等不动产的登记。</a:t>
            </a:r>
            <a:r>
              <a:rPr lang="en-US" altLang="zh-CN" sz="1500" dirty="0"/>
              <a:t> </a:t>
            </a:r>
            <a:r>
              <a:rPr lang="zh-CN" altLang="en-US" sz="1500" dirty="0"/>
              <a:t>按</a:t>
            </a:r>
            <a:r>
              <a:rPr lang="en-US" altLang="zh-CN" sz="1500" dirty="0"/>
              <a:t>《</a:t>
            </a:r>
            <a:r>
              <a:rPr lang="zh-CN" altLang="en-US" sz="1500" dirty="0"/>
              <a:t>不动产登记暂行条例实施细则</a:t>
            </a:r>
            <a:r>
              <a:rPr lang="en-US" altLang="zh-CN" sz="1500" dirty="0"/>
              <a:t>》</a:t>
            </a:r>
            <a:r>
              <a:rPr lang="zh-CN" altLang="en-US" sz="1500" dirty="0"/>
              <a:t>第</a:t>
            </a:r>
            <a:r>
              <a:rPr lang="en-US" altLang="zh-CN" sz="1500" dirty="0"/>
              <a:t>108</a:t>
            </a:r>
            <a:r>
              <a:rPr lang="zh-CN" altLang="en-US" sz="1500" dirty="0"/>
              <a:t>条规定：“</a:t>
            </a:r>
            <a:r>
              <a:rPr lang="zh-CN" altLang="en-US" sz="1500" dirty="0">
                <a:solidFill>
                  <a:srgbClr val="FF0000"/>
                </a:solidFill>
              </a:rPr>
              <a:t>自然资源部委托北京市规划和自然资源委员会直接办理在京中央国家机关的不动产登记</a:t>
            </a:r>
            <a:r>
              <a:rPr lang="zh-CN" altLang="en-US" sz="1500" dirty="0"/>
              <a:t>。在京中央国家机关申请不动产登记时，应当提交</a:t>
            </a:r>
            <a:r>
              <a:rPr lang="en-US" altLang="zh-CN" sz="1500" dirty="0"/>
              <a:t>《</a:t>
            </a:r>
            <a:r>
              <a:rPr lang="zh-CN" altLang="en-US" sz="1500" dirty="0"/>
              <a:t>不动产登记暂行条例</a:t>
            </a:r>
            <a:r>
              <a:rPr lang="en-US" altLang="zh-CN" sz="1500" dirty="0"/>
              <a:t>》</a:t>
            </a:r>
            <a:r>
              <a:rPr lang="zh-CN" altLang="en-US" sz="1500" dirty="0"/>
              <a:t>及本实施细则规定的材料和有关机关事务管理局出具的不动产登记审核意见。不动产权属资料不齐全的，还应当提交由有关机关事务管理局确认盖章的不动产权属来源说明函。不动产权籍调查由有关机关事务管理局会同北京市规划和自然资源委员会组织进行的，还应当提交申请登记不动产单元的不动产权籍调查资料。北京市规划和自然资源委员会办理在京中央国家机关不动产登记时，应当</a:t>
            </a:r>
            <a:r>
              <a:rPr lang="zh-CN" altLang="en-US" sz="1500" dirty="0">
                <a:solidFill>
                  <a:srgbClr val="FF0000"/>
                </a:solidFill>
              </a:rPr>
              <a:t>使用自然资源部制发的“自然资源部不动产登记专用章”</a:t>
            </a:r>
            <a:r>
              <a:rPr lang="zh-CN" altLang="en-US" sz="1500" dirty="0"/>
              <a:t>”。</a:t>
            </a:r>
            <a:endParaRPr lang="en-US" altLang="zh-CN" sz="1500" dirty="0"/>
          </a:p>
        </p:txBody>
      </p:sp>
    </p:spTree>
    <p:extLst>
      <p:ext uri="{BB962C8B-B14F-4D97-AF65-F5344CB8AC3E}">
        <p14:creationId xmlns:p14="http://schemas.microsoft.com/office/powerpoint/2010/main" val="20336072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3370153" cy="387798"/>
          </a:xfrm>
        </p:spPr>
        <p:txBody>
          <a:bodyPr/>
          <a:lstStyle/>
          <a:p>
            <a:r>
              <a:rPr lang="zh-CN" altLang="en-US" dirty="0"/>
              <a:t>不动产属地登记原则</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5047536"/>
          </a:xfrm>
          <a:prstGeom prst="rect">
            <a:avLst/>
          </a:prstGeom>
          <a:noFill/>
        </p:spPr>
        <p:txBody>
          <a:bodyPr wrap="square">
            <a:spAutoFit/>
          </a:bodyPr>
          <a:lstStyle/>
          <a:p>
            <a:r>
              <a:rPr lang="en-US" altLang="zh-CN" sz="1400" dirty="0"/>
              <a:t>《</a:t>
            </a:r>
            <a:r>
              <a:rPr lang="zh-CN" altLang="en-US" sz="1400" dirty="0"/>
              <a:t>不动产登记暂行条例</a:t>
            </a:r>
            <a:r>
              <a:rPr lang="en-US" altLang="zh-CN" sz="1400" dirty="0"/>
              <a:t>》</a:t>
            </a:r>
            <a:r>
              <a:rPr lang="zh-CN" altLang="en-US" sz="1400" dirty="0"/>
              <a:t>第</a:t>
            </a:r>
            <a:r>
              <a:rPr lang="en-US" altLang="zh-CN" sz="1400" dirty="0"/>
              <a:t>7</a:t>
            </a:r>
            <a:r>
              <a:rPr lang="zh-CN" altLang="en-US" sz="1400" dirty="0"/>
              <a:t>条第</a:t>
            </a:r>
            <a:r>
              <a:rPr lang="en-US" altLang="zh-CN" sz="1400" dirty="0"/>
              <a:t>2</a:t>
            </a:r>
            <a:r>
              <a:rPr lang="zh-CN" altLang="en-US" sz="1400" dirty="0"/>
              <a:t>款规定：“</a:t>
            </a:r>
            <a:r>
              <a:rPr lang="zh-CN" altLang="en-US" sz="1400" dirty="0">
                <a:solidFill>
                  <a:srgbClr val="FF0000"/>
                </a:solidFill>
              </a:rPr>
              <a:t>跨县级行政区域的不动产登记，由所跨县级行政区域的不动产登记机构分别办理</a:t>
            </a:r>
            <a:r>
              <a:rPr lang="zh-CN" altLang="en-US" sz="1400" dirty="0"/>
              <a:t>。</a:t>
            </a:r>
            <a:r>
              <a:rPr lang="zh-CN" altLang="en-US" sz="1400" dirty="0">
                <a:solidFill>
                  <a:srgbClr val="FF0000"/>
                </a:solidFill>
              </a:rPr>
              <a:t>不能分别办理的，由所跨县级行政区域的不动产登记机构协商办理</a:t>
            </a:r>
            <a:r>
              <a:rPr lang="zh-CN" altLang="en-US" sz="1400" dirty="0"/>
              <a:t>；</a:t>
            </a:r>
            <a:r>
              <a:rPr lang="zh-CN" altLang="en-US" sz="1400" dirty="0">
                <a:solidFill>
                  <a:srgbClr val="FF0000"/>
                </a:solidFill>
              </a:rPr>
              <a:t>协商不成的，由共同的上一级人民政府不动产登记主管部门指定办理</a:t>
            </a:r>
            <a:r>
              <a:rPr lang="zh-CN" altLang="en-US" sz="1400" dirty="0"/>
              <a:t>”。</a:t>
            </a:r>
            <a:endParaRPr lang="en-US" altLang="zh-CN" sz="1400" dirty="0"/>
          </a:p>
          <a:p>
            <a:endParaRPr lang="en-US" altLang="zh-CN" sz="1400" dirty="0"/>
          </a:p>
          <a:p>
            <a:r>
              <a:rPr lang="zh-CN" altLang="en-US" sz="1400" dirty="0">
                <a:solidFill>
                  <a:srgbClr val="FF0000"/>
                </a:solidFill>
              </a:rPr>
              <a:t>某一不动产</a:t>
            </a:r>
            <a:r>
              <a:rPr lang="zh-CN" altLang="en-US" sz="1400" dirty="0"/>
              <a:t>跨越若干不动产登记机构的行政区域的，除非该不动产可适用特别管辖机制，否则无法靠属地管辖来办理登记，这就会产生管辖权之争。对于</a:t>
            </a:r>
            <a:r>
              <a:rPr lang="zh-CN" altLang="en-US" sz="1400" dirty="0">
                <a:solidFill>
                  <a:srgbClr val="FF0000"/>
                </a:solidFill>
              </a:rPr>
              <a:t>跨域管辖</a:t>
            </a:r>
            <a:r>
              <a:rPr lang="zh-CN" altLang="en-US" sz="1400" dirty="0"/>
              <a:t>问题，我国采用了以下解决方案：</a:t>
            </a:r>
            <a:r>
              <a:rPr lang="en-US" altLang="zh-CN" sz="1400" dirty="0"/>
              <a:t>1.</a:t>
            </a:r>
            <a:r>
              <a:rPr lang="zh-CN" altLang="en-US" sz="1400" dirty="0"/>
              <a:t>分别管辖，即相关的不动产登记机构分别登记本行政区域内的不动产部分。</a:t>
            </a:r>
            <a:r>
              <a:rPr lang="en-US" altLang="zh-CN" sz="1400" dirty="0"/>
              <a:t>2.</a:t>
            </a:r>
            <a:r>
              <a:rPr lang="zh-CN" altLang="en-US" sz="1400" dirty="0"/>
              <a:t>协商管辖，即不能适用分别管辖的，由相关不动产登记机构协商管辖。</a:t>
            </a:r>
            <a:r>
              <a:rPr lang="en-US" altLang="zh-CN" sz="1400" dirty="0"/>
              <a:t>3.</a:t>
            </a:r>
            <a:r>
              <a:rPr lang="zh-CN" altLang="en-US" sz="1400" dirty="0"/>
              <a:t>指定管辖，即在分别管辖和协商管辖均不能适用的情形下，由有权机构指定某一不动产登记机构管辖。</a:t>
            </a:r>
            <a:endParaRPr lang="en-US" altLang="zh-CN" sz="1400" dirty="0"/>
          </a:p>
          <a:p>
            <a:endParaRPr lang="en-US" altLang="zh-CN" sz="1400" dirty="0"/>
          </a:p>
          <a:p>
            <a:r>
              <a:rPr lang="zh-CN" altLang="en-US" sz="1400" dirty="0"/>
              <a:t>鉴于前述不动产的跨域特点，为了便于各自行政区域内权利人或利害关系人的查询，也为了能保持该不动产物理状态和法律状态的完整和特定，负责办理的不动产登记机构在完成登记后，应把登记信息通知其他登记机构（</a:t>
            </a:r>
            <a:r>
              <a:rPr lang="en-US" altLang="zh-CN" sz="1400" dirty="0"/>
              <a:t>《</a:t>
            </a:r>
            <a:r>
              <a:rPr lang="zh-CN" altLang="en-US" sz="1400" dirty="0"/>
              <a:t>不动产登记暂行条例实施细则</a:t>
            </a:r>
            <a:r>
              <a:rPr lang="en-US" altLang="zh-CN" sz="1400" dirty="0"/>
              <a:t>》</a:t>
            </a:r>
            <a:r>
              <a:rPr lang="zh-CN" altLang="en-US" sz="1400" dirty="0"/>
              <a:t>第</a:t>
            </a:r>
            <a:r>
              <a:rPr lang="en-US" altLang="zh-CN" sz="1400" dirty="0"/>
              <a:t>3</a:t>
            </a:r>
            <a:r>
              <a:rPr lang="zh-CN" altLang="en-US" sz="1400" dirty="0"/>
              <a:t>条规定：“不动产登记机构依照</a:t>
            </a:r>
            <a:r>
              <a:rPr lang="en-US" altLang="zh-CN" sz="1400" dirty="0"/>
              <a:t>《</a:t>
            </a:r>
            <a:r>
              <a:rPr lang="zh-CN" altLang="en-US" sz="1400" dirty="0"/>
              <a:t>条例</a:t>
            </a:r>
            <a:r>
              <a:rPr lang="en-US" altLang="zh-CN" sz="1400" dirty="0"/>
              <a:t>》</a:t>
            </a:r>
            <a:r>
              <a:rPr lang="zh-CN" altLang="en-US" sz="1400" dirty="0"/>
              <a:t>第七条第二款的规定，协商办理或者接受指定办理跨县级行政区域不动产登记的，应当在登记完毕后将不动产登记簿记载的不动产权利人以及不动产坐落、界址、面积、用途、权利类型等登记结果告知不动产所跨区域的其他不动产登记机构”）。</a:t>
            </a:r>
            <a:endParaRPr lang="en-US" altLang="zh-CN" sz="1400" dirty="0"/>
          </a:p>
          <a:p>
            <a:endParaRPr lang="en-US" altLang="zh-CN" sz="1400" dirty="0"/>
          </a:p>
          <a:p>
            <a:r>
              <a:rPr lang="zh-CN" altLang="en-US" sz="1400" dirty="0"/>
              <a:t>对于分属不同行政区域的</a:t>
            </a:r>
            <a:r>
              <a:rPr lang="zh-CN" altLang="en-US" sz="1400" dirty="0">
                <a:solidFill>
                  <a:srgbClr val="FF0000"/>
                </a:solidFill>
              </a:rPr>
              <a:t>数个</a:t>
            </a:r>
            <a:r>
              <a:rPr lang="zh-CN" altLang="en-US" sz="1400" dirty="0"/>
              <a:t>物理形态独立，但在权利形态上有关联的</a:t>
            </a:r>
            <a:r>
              <a:rPr lang="zh-CN" altLang="en-US" sz="1400" dirty="0">
                <a:solidFill>
                  <a:srgbClr val="FF0000"/>
                </a:solidFill>
              </a:rPr>
              <a:t>不动产</a:t>
            </a:r>
            <a:r>
              <a:rPr lang="zh-CN" altLang="en-US" sz="1400" dirty="0"/>
              <a:t>，如地役权的供役地和需役地，就不能适用上述规范，而应由权利主要标的所在地的不动产登记机构享有管辖权，如以供役地所在的登记机构办理地役地登记（</a:t>
            </a:r>
            <a:r>
              <a:rPr lang="en-US" altLang="zh-CN" sz="1400" dirty="0"/>
              <a:t>《</a:t>
            </a:r>
            <a:r>
              <a:rPr lang="zh-CN" altLang="en-US" sz="1400" dirty="0"/>
              <a:t>不动产登记暂行条例实施细则</a:t>
            </a:r>
            <a:r>
              <a:rPr lang="en-US" altLang="zh-CN" sz="1400" dirty="0"/>
              <a:t>》</a:t>
            </a:r>
            <a:r>
              <a:rPr lang="zh-CN" altLang="en-US" sz="1400" dirty="0"/>
              <a:t>第</a:t>
            </a:r>
            <a:r>
              <a:rPr lang="en-US" altLang="zh-CN" sz="1400" dirty="0"/>
              <a:t>64</a:t>
            </a:r>
            <a:r>
              <a:rPr lang="zh-CN" altLang="en-US" sz="1400" dirty="0"/>
              <a:t>条第</a:t>
            </a:r>
            <a:r>
              <a:rPr lang="en-US" altLang="zh-CN" sz="1400" dirty="0"/>
              <a:t>2</a:t>
            </a:r>
            <a:r>
              <a:rPr lang="zh-CN" altLang="en-US" sz="1400" dirty="0"/>
              <a:t>款规定：“供役地、需役地分属不同不动产登记机构管辖的，当事人应当向供役地所在地的不动产登记机构申请地役权登记。供役地所在地不动产登记机构完成登记后，应当将相关事项通知需役地所在地不动产登记机构，并由其记载于需役地登记簿”）。</a:t>
            </a:r>
            <a:endParaRPr lang="en-US" altLang="zh-CN" sz="1400" dirty="0"/>
          </a:p>
          <a:p>
            <a:endParaRPr lang="en-US" altLang="zh-CN" sz="1400" dirty="0"/>
          </a:p>
          <a:p>
            <a:r>
              <a:rPr lang="en-US" altLang="zh-CN" sz="1400" dirty="0"/>
              <a:t>《</a:t>
            </a:r>
            <a:r>
              <a:rPr lang="zh-CN" altLang="en-US" sz="1400" dirty="0"/>
              <a:t>不动产登记规程 </a:t>
            </a:r>
            <a:r>
              <a:rPr lang="en-US" altLang="zh-CN" sz="1400" dirty="0"/>
              <a:t>》</a:t>
            </a:r>
            <a:r>
              <a:rPr lang="zh-CN" altLang="en-US" sz="1400" dirty="0"/>
              <a:t>（报批稿）</a:t>
            </a:r>
            <a:r>
              <a:rPr lang="en-US" altLang="zh-CN" sz="1400" dirty="0"/>
              <a:t>3 </a:t>
            </a:r>
            <a:r>
              <a:rPr lang="zh-CN" altLang="en-US" sz="1400" dirty="0"/>
              <a:t>术语和定义— — </a:t>
            </a:r>
            <a:r>
              <a:rPr lang="en-US" altLang="zh-CN" sz="1400" dirty="0"/>
              <a:t>3.6 </a:t>
            </a:r>
            <a:r>
              <a:rPr lang="zh-CN" altLang="en-US" sz="1400" dirty="0"/>
              <a:t>飞地 </a:t>
            </a:r>
            <a:r>
              <a:rPr lang="en-US" altLang="zh-CN" sz="1400" dirty="0"/>
              <a:t>land of one province or county enclosed by that of another  </a:t>
            </a:r>
            <a:r>
              <a:rPr lang="zh-CN" altLang="en-US" sz="1400" dirty="0"/>
              <a:t>隶属于某一行政区管辖但不与本行政区毗连的土地。</a:t>
            </a:r>
            <a:endParaRPr lang="en-US" altLang="zh-CN" sz="1400" dirty="0"/>
          </a:p>
          <a:p>
            <a:endParaRPr lang="en-US" altLang="zh-CN" sz="1400" dirty="0"/>
          </a:p>
          <a:p>
            <a:r>
              <a:rPr lang="en-US" altLang="zh-CN" sz="1400" dirty="0"/>
              <a:t>《</a:t>
            </a:r>
            <a:r>
              <a:rPr lang="zh-CN" altLang="en-US" sz="1400" dirty="0"/>
              <a:t>不动产登记规程 </a:t>
            </a:r>
            <a:r>
              <a:rPr lang="en-US" altLang="zh-CN" sz="1400" dirty="0"/>
              <a:t>》</a:t>
            </a:r>
            <a:r>
              <a:rPr lang="zh-CN" altLang="en-US" sz="1400" dirty="0"/>
              <a:t>（报批稿）</a:t>
            </a:r>
            <a:r>
              <a:rPr lang="en-US" altLang="zh-CN" sz="1400" dirty="0"/>
              <a:t>4.2.4 </a:t>
            </a:r>
            <a:r>
              <a:rPr lang="zh-CN" altLang="en-US" sz="1400" dirty="0"/>
              <a:t>属地登记原则— — </a:t>
            </a:r>
            <a:r>
              <a:rPr lang="en-US" altLang="zh-CN" sz="1400" dirty="0"/>
              <a:t>4.2.4.4 “</a:t>
            </a:r>
            <a:r>
              <a:rPr lang="zh-CN" altLang="en-US" sz="1400" dirty="0"/>
              <a:t>飞地”由不动产所在的行政管辖地（飞入地）的不动产登记机构办理登记，登记完成后，将不动产登记簿记载的登记结果告知飞出地的不动产登记机构。</a:t>
            </a:r>
            <a:endParaRPr lang="en-US" altLang="zh-CN" sz="1400" dirty="0"/>
          </a:p>
        </p:txBody>
      </p:sp>
    </p:spTree>
    <p:extLst>
      <p:ext uri="{BB962C8B-B14F-4D97-AF65-F5344CB8AC3E}">
        <p14:creationId xmlns:p14="http://schemas.microsoft.com/office/powerpoint/2010/main" val="2557000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3370153" cy="387798"/>
          </a:xfrm>
        </p:spPr>
        <p:txBody>
          <a:bodyPr/>
          <a:lstStyle/>
          <a:p>
            <a:r>
              <a:rPr lang="zh-CN" altLang="en-US" dirty="0"/>
              <a:t>不动产连续登记原则</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3554819"/>
          </a:xfrm>
          <a:prstGeom prst="rect">
            <a:avLst/>
          </a:prstGeom>
          <a:noFill/>
        </p:spPr>
        <p:txBody>
          <a:bodyPr wrap="square">
            <a:spAutoFit/>
          </a:bodyPr>
          <a:lstStyle/>
          <a:p>
            <a:r>
              <a:rPr lang="zh-CN" altLang="en-US" sz="1500" dirty="0"/>
              <a:t>不动产连续登记原则，也称“在先已登记原则”。依据该原则，那些因登记而使其权利被涉及之人必须是其权利已被记载于不动产登记簿的人。所谓连续登记原则包括两层含义：其一，不动产未办理首次登记的，除非法律、行政法规另有规定，否则不得办理其他类型登记；其二，因处分不动产而申请相应的处分登记的，被处分的不动产权利应当已经登记。</a:t>
            </a:r>
          </a:p>
          <a:p>
            <a:endParaRPr lang="zh-CN" altLang="en-US" sz="1500" dirty="0"/>
          </a:p>
          <a:p>
            <a:r>
              <a:rPr lang="zh-CN" altLang="en-US" sz="1500" dirty="0"/>
              <a:t>连续登记原则是许多国家和地区所承认的一项不动产登记的基本原则。如德国</a:t>
            </a:r>
            <a:r>
              <a:rPr lang="en-US" altLang="zh-CN" sz="1500" dirty="0"/>
              <a:t>《</a:t>
            </a:r>
            <a:r>
              <a:rPr lang="zh-CN" altLang="en-US" sz="1500" dirty="0"/>
              <a:t>土地登记簿法</a:t>
            </a:r>
            <a:r>
              <a:rPr lang="en-US" altLang="zh-CN" sz="1500" dirty="0"/>
              <a:t>》</a:t>
            </a:r>
            <a:r>
              <a:rPr lang="zh-CN" altLang="en-US" sz="1500" dirty="0"/>
              <a:t>第</a:t>
            </a:r>
            <a:r>
              <a:rPr lang="en-US" altLang="zh-CN" sz="1500" dirty="0"/>
              <a:t>39</a:t>
            </a:r>
            <a:r>
              <a:rPr lang="zh-CN" altLang="en-US" sz="1500" dirty="0"/>
              <a:t>条第</a:t>
            </a:r>
            <a:r>
              <a:rPr lang="en-US" altLang="zh-CN" sz="1500" dirty="0"/>
              <a:t>1</a:t>
            </a:r>
            <a:r>
              <a:rPr lang="zh-CN" altLang="en-US" sz="1500" dirty="0"/>
              <a:t>款规定：“只有将登记涉及其权利的人登记为权利人，才能够办理登记”。瑞士</a:t>
            </a:r>
            <a:r>
              <a:rPr lang="en-US" altLang="zh-CN" sz="1500" dirty="0"/>
              <a:t>《</a:t>
            </a:r>
            <a:r>
              <a:rPr lang="zh-CN" altLang="en-US" sz="1500" dirty="0"/>
              <a:t>民法典</a:t>
            </a:r>
            <a:r>
              <a:rPr lang="en-US" altLang="zh-CN" sz="1500" dirty="0"/>
              <a:t>》</a:t>
            </a:r>
            <a:r>
              <a:rPr lang="zh-CN" altLang="en-US" sz="1500" dirty="0"/>
              <a:t>第</a:t>
            </a:r>
            <a:r>
              <a:rPr lang="en-US" altLang="zh-CN" sz="1500" dirty="0"/>
              <a:t>656</a:t>
            </a:r>
            <a:r>
              <a:rPr lang="zh-CN" altLang="en-US" sz="1500" dirty="0"/>
              <a:t>条第</a:t>
            </a:r>
            <a:r>
              <a:rPr lang="en-US" altLang="zh-CN" sz="1500" dirty="0"/>
              <a:t>2</a:t>
            </a:r>
            <a:r>
              <a:rPr lang="zh-CN" altLang="en-US" sz="1500" dirty="0"/>
              <a:t>款规定：“在先占、继承、征收、强制执行或法院判决之情形，取得人在登记前已取得所有权，但取得人非经登记，不得处分其土地”。我国台湾地区“土地登记规则”第</a:t>
            </a:r>
            <a:r>
              <a:rPr lang="en-US" altLang="zh-CN" sz="1500" dirty="0"/>
              <a:t>11</a:t>
            </a:r>
            <a:r>
              <a:rPr lang="zh-CN" altLang="en-US" sz="1500" dirty="0"/>
              <a:t>条规定：“未經登記所有權之土地，除法律或本規則另有規定外，不得為他項權利登記或限制登記”。</a:t>
            </a:r>
          </a:p>
          <a:p>
            <a:endParaRPr lang="zh-CN" altLang="en-US" sz="1500" dirty="0"/>
          </a:p>
          <a:p>
            <a:r>
              <a:rPr lang="zh-CN" altLang="en-US" sz="1500" dirty="0"/>
              <a:t>我国</a:t>
            </a:r>
            <a:r>
              <a:rPr lang="en-US" altLang="zh-CN" sz="1500" dirty="0"/>
              <a:t>《</a:t>
            </a:r>
            <a:r>
              <a:rPr lang="zh-CN" altLang="en-US" sz="1500" dirty="0"/>
              <a:t>民法典</a:t>
            </a:r>
            <a:r>
              <a:rPr lang="en-US" altLang="zh-CN" sz="1500" dirty="0"/>
              <a:t>》</a:t>
            </a:r>
            <a:r>
              <a:rPr lang="zh-CN" altLang="en-US" sz="1500" dirty="0"/>
              <a:t>第</a:t>
            </a:r>
            <a:r>
              <a:rPr lang="en-US" altLang="zh-CN" sz="1500" dirty="0"/>
              <a:t>232</a:t>
            </a:r>
            <a:r>
              <a:rPr lang="zh-CN" altLang="en-US" sz="1500" dirty="0"/>
              <a:t>条正是连续登记原则的重要体现。依据</a:t>
            </a:r>
            <a:r>
              <a:rPr lang="en-US" altLang="zh-CN" sz="1500" dirty="0"/>
              <a:t>《</a:t>
            </a:r>
            <a:r>
              <a:rPr lang="zh-CN" altLang="en-US" sz="1500" dirty="0"/>
              <a:t>民法典</a:t>
            </a:r>
            <a:r>
              <a:rPr lang="en-US" altLang="zh-CN" sz="1500" dirty="0"/>
              <a:t>》</a:t>
            </a:r>
            <a:r>
              <a:rPr lang="zh-CN" altLang="en-US" sz="1500" dirty="0"/>
              <a:t>第</a:t>
            </a:r>
            <a:r>
              <a:rPr lang="en-US" altLang="zh-CN" sz="1500" dirty="0"/>
              <a:t>229</a:t>
            </a:r>
            <a:r>
              <a:rPr lang="zh-CN" altLang="en-US" sz="1500" dirty="0"/>
              <a:t>条至第</a:t>
            </a:r>
            <a:r>
              <a:rPr lang="en-US" altLang="zh-CN" sz="1500" dirty="0"/>
              <a:t>231</a:t>
            </a:r>
            <a:r>
              <a:rPr lang="zh-CN" altLang="en-US" sz="1500" dirty="0"/>
              <a:t>条，基于法律行为之外的法律事实而引发的不动产物权变动，无须登记即可发生物权变动效力，如人民法院、仲裁机构的法律文书，人民政府的征收决定，继承，合法建造、拆除房屋。但是，依据</a:t>
            </a:r>
            <a:r>
              <a:rPr lang="en-US" altLang="zh-CN" sz="1500" dirty="0"/>
              <a:t>《</a:t>
            </a:r>
            <a:r>
              <a:rPr lang="zh-CN" altLang="en-US" sz="1500" dirty="0"/>
              <a:t>民法典</a:t>
            </a:r>
            <a:r>
              <a:rPr lang="en-US" altLang="zh-CN" sz="1500" dirty="0"/>
              <a:t>》</a:t>
            </a:r>
            <a:r>
              <a:rPr lang="zh-CN" altLang="en-US" sz="1500" dirty="0"/>
              <a:t>第</a:t>
            </a:r>
            <a:r>
              <a:rPr lang="en-US" altLang="zh-CN" sz="1500" dirty="0"/>
              <a:t>232</a:t>
            </a:r>
            <a:r>
              <a:rPr lang="zh-CN" altLang="en-US" sz="1500" dirty="0"/>
              <a:t>条，如果这些非因法律行为而取得不动产物权之人再行处分该物权时，倘若依法需要登记的，未经登记，不发生物权效力。该条中的“登记”有两层意思，即宣示登记与处分登记。依非法律行为之法律事实取得物权之人，首先应当通过将此种尚未在登记簿上公示出来的物权变动加以展现出来，即先进行“宣示登记”。然后，才能于再行处分该不动产时，申请相应的“处分登记”（如转移登记、抵押权首次登记等）。</a:t>
            </a:r>
            <a:endParaRPr lang="en-US" altLang="zh-CN" sz="1500" dirty="0"/>
          </a:p>
        </p:txBody>
      </p:sp>
    </p:spTree>
    <p:extLst>
      <p:ext uri="{BB962C8B-B14F-4D97-AF65-F5344CB8AC3E}">
        <p14:creationId xmlns:p14="http://schemas.microsoft.com/office/powerpoint/2010/main" val="3104937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3370153" cy="387798"/>
          </a:xfrm>
        </p:spPr>
        <p:txBody>
          <a:bodyPr/>
          <a:lstStyle/>
          <a:p>
            <a:r>
              <a:rPr lang="zh-CN" altLang="en-US" dirty="0"/>
              <a:t>不动产连续登记原则</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5170646"/>
          </a:xfrm>
          <a:prstGeom prst="rect">
            <a:avLst/>
          </a:prstGeom>
          <a:noFill/>
        </p:spPr>
        <p:txBody>
          <a:bodyPr wrap="square">
            <a:spAutoFit/>
          </a:bodyPr>
          <a:lstStyle/>
          <a:p>
            <a:r>
              <a:rPr lang="zh-CN" altLang="en-US" sz="1500" dirty="0"/>
              <a:t>不动产连续登记原则的重要意义</a:t>
            </a:r>
            <a:endParaRPr lang="en-US" altLang="zh-CN" sz="1500" dirty="0"/>
          </a:p>
          <a:p>
            <a:endParaRPr lang="en-US" altLang="zh-CN" sz="1500" dirty="0"/>
          </a:p>
          <a:p>
            <a:r>
              <a:rPr lang="en-US" altLang="zh-CN" sz="1500" dirty="0"/>
              <a:t>1.</a:t>
            </a:r>
            <a:r>
              <a:rPr lang="zh-CN" altLang="en-US" sz="1500" dirty="0"/>
              <a:t>连续登记原则确保了只有合法的不动产才能进入不动产登记法律体系当中，防止了违法建筑的交易。</a:t>
            </a:r>
            <a:endParaRPr lang="en-US" altLang="zh-CN" sz="1500" dirty="0"/>
          </a:p>
          <a:p>
            <a:endParaRPr lang="en-US" altLang="zh-CN" sz="1500" dirty="0"/>
          </a:p>
          <a:p>
            <a:r>
              <a:rPr lang="zh-CN" altLang="en-US" sz="1500" dirty="0"/>
              <a:t>最高人民法院关于转发住房和城乡建设部</a:t>
            </a:r>
            <a:r>
              <a:rPr lang="en-US" altLang="zh-CN" sz="1500" dirty="0"/>
              <a:t>《</a:t>
            </a:r>
            <a:r>
              <a:rPr lang="zh-CN" altLang="en-US" sz="1500" dirty="0"/>
              <a:t>关于无证房产依据协助执行文书办理产权登记有关问题的函</a:t>
            </a:r>
            <a:r>
              <a:rPr lang="en-US" altLang="zh-CN" sz="1500" dirty="0"/>
              <a:t>》</a:t>
            </a:r>
            <a:r>
              <a:rPr lang="zh-CN" altLang="en-US" sz="1500" dirty="0"/>
              <a:t>的通知（法</a:t>
            </a:r>
            <a:r>
              <a:rPr lang="en-US" altLang="zh-CN" sz="1500" dirty="0"/>
              <a:t>〔2012〕151</a:t>
            </a:r>
            <a:r>
              <a:rPr lang="zh-CN" altLang="en-US" sz="1500" dirty="0"/>
              <a:t>号）第</a:t>
            </a:r>
            <a:r>
              <a:rPr lang="en-US" altLang="zh-CN" sz="1500" dirty="0"/>
              <a:t>2</a:t>
            </a:r>
            <a:r>
              <a:rPr lang="zh-CN" altLang="en-US" sz="1500" dirty="0"/>
              <a:t>条规定：“执行程序中处置未办理初始登记的房屋时，具备初始登记条件的，执行法院处置后可以依法向房屋登记机构发出</a:t>
            </a:r>
            <a:r>
              <a:rPr lang="en-US" altLang="zh-CN" sz="1500" dirty="0"/>
              <a:t>《</a:t>
            </a:r>
            <a:r>
              <a:rPr lang="zh-CN" altLang="en-US" sz="1500" dirty="0"/>
              <a:t>协助执行通知书</a:t>
            </a:r>
            <a:r>
              <a:rPr lang="en-US" altLang="zh-CN" sz="1500" dirty="0"/>
              <a:t>》</a:t>
            </a:r>
            <a:r>
              <a:rPr lang="zh-CN" altLang="en-US" sz="1500" dirty="0"/>
              <a:t>，并载明待房屋买受人或承受人完善相关手续具备初始登记条件后，由房屋登记机构按照</a:t>
            </a:r>
            <a:r>
              <a:rPr lang="en-US" altLang="zh-CN" sz="1500" dirty="0"/>
              <a:t>《</a:t>
            </a:r>
            <a:r>
              <a:rPr lang="zh-CN" altLang="en-US" sz="1500" dirty="0"/>
              <a:t>协助执行通知书</a:t>
            </a:r>
            <a:r>
              <a:rPr lang="en-US" altLang="zh-CN" sz="1500" dirty="0"/>
              <a:t>》</a:t>
            </a:r>
            <a:r>
              <a:rPr lang="zh-CN" altLang="en-US" sz="1500" dirty="0"/>
              <a:t>予以登记；不具备初始登记条件的，原则上进行“现状处置”，即处置前披露房屋不具备初始登记条件的现状，买受人或承受人按照房屋的权利现状取得房屋，后续的产权登记事项由买受人或承受人自行负责”。</a:t>
            </a:r>
            <a:endParaRPr lang="en-US" altLang="zh-CN" sz="1500" dirty="0"/>
          </a:p>
          <a:p>
            <a:endParaRPr lang="en-US" altLang="zh-CN" sz="1500" dirty="0"/>
          </a:p>
          <a:p>
            <a:r>
              <a:rPr lang="en-US" altLang="zh-CN" sz="1500" dirty="0"/>
              <a:t>2.</a:t>
            </a:r>
            <a:r>
              <a:rPr lang="zh-CN" altLang="en-US" sz="1500" dirty="0"/>
              <a:t>连续登记原则有助于确保不动产登记簿对不动产物权归属和内容的记载与真实的不动产物权归属和内容保持一致。通过要求权利被涉及者的权利必须已经登记，不仅能够保证不动产登记簿在最终结果上是正确的，而且还能清晰、完整地描述不动产登记簿发展变化的所有阶段的情况。从而为不动产登记簿的推定效力奠定了坚实的基础。</a:t>
            </a:r>
            <a:endParaRPr lang="en-US" altLang="zh-CN" sz="1500" dirty="0"/>
          </a:p>
          <a:p>
            <a:endParaRPr lang="en-US" altLang="zh-CN" sz="1500" dirty="0"/>
          </a:p>
          <a:p>
            <a:r>
              <a:rPr lang="en-US" altLang="zh-CN" sz="1500" dirty="0"/>
              <a:t>《</a:t>
            </a:r>
            <a:r>
              <a:rPr lang="zh-CN" altLang="en-US" sz="1500" dirty="0"/>
              <a:t>不动产登记操作规范（试行）</a:t>
            </a:r>
            <a:r>
              <a:rPr lang="en-US" altLang="zh-CN" sz="1500" dirty="0"/>
              <a:t>》1.10.1</a:t>
            </a:r>
            <a:r>
              <a:rPr lang="zh-CN" altLang="en-US" sz="1500" dirty="0"/>
              <a:t> 一并申请</a:t>
            </a:r>
            <a:r>
              <a:rPr lang="en-US" altLang="zh-CN" sz="1500" dirty="0"/>
              <a:t>— — </a:t>
            </a:r>
            <a:r>
              <a:rPr lang="zh-CN" altLang="en-US" sz="1500" dirty="0"/>
              <a:t>已办理首次登记的不动产，申请人因继承、受遗赠，或者人民法院、仲裁委员会的生效法律文书取得该不动产但尚未办理转移登记，又因继承、受遗赠，或者人民法院、仲裁委员会的生效法律文书导致不动产权利转移的，不动产登记机构</a:t>
            </a:r>
            <a:r>
              <a:rPr lang="zh-CN" altLang="en-US" sz="1500" dirty="0">
                <a:solidFill>
                  <a:srgbClr val="FF0000"/>
                </a:solidFill>
              </a:rPr>
              <a:t>办理后续登记时，应当将之前转移登记的事实在不动产登记簿的附记栏中记载</a:t>
            </a:r>
            <a:r>
              <a:rPr lang="zh-CN" altLang="en-US" sz="1500" dirty="0"/>
              <a:t>。</a:t>
            </a:r>
            <a:endParaRPr lang="en-US" altLang="zh-CN" sz="1500" dirty="0"/>
          </a:p>
          <a:p>
            <a:endParaRPr lang="en-US" altLang="zh-CN" sz="1500" dirty="0"/>
          </a:p>
          <a:p>
            <a:r>
              <a:rPr lang="en-US" altLang="zh-CN" sz="1500" dirty="0"/>
              <a:t>《</a:t>
            </a:r>
            <a:r>
              <a:rPr lang="zh-CN" altLang="en-US" sz="1500" dirty="0"/>
              <a:t>不动产登记规程 </a:t>
            </a:r>
            <a:r>
              <a:rPr lang="en-US" altLang="zh-CN" sz="1500" dirty="0"/>
              <a:t>》</a:t>
            </a:r>
            <a:r>
              <a:rPr lang="zh-CN" altLang="en-US" sz="1500" dirty="0"/>
              <a:t>（报批稿）</a:t>
            </a:r>
            <a:r>
              <a:rPr lang="en-US" altLang="zh-CN" sz="1500" dirty="0"/>
              <a:t>5.2.5 </a:t>
            </a:r>
            <a:r>
              <a:rPr lang="zh-CN" altLang="en-US" sz="1500" dirty="0"/>
              <a:t>一并申请</a:t>
            </a:r>
            <a:r>
              <a:rPr lang="en-US" altLang="zh-CN" sz="1500" dirty="0"/>
              <a:t>— — 5.2.5.2 </a:t>
            </a:r>
            <a:r>
              <a:rPr lang="zh-CN" altLang="en-US" sz="1500" dirty="0"/>
              <a:t>已办理首次登记的不动产，申请人因继承、受遗赠，或者人民法院、仲裁机构的生效法律文书取得该不动产但是尚未办理转移登记，又因继承、受遗赠，或者人民法院、仲裁机构的生效法律文书导致不动产权利转移的，不动产登记机构</a:t>
            </a:r>
            <a:r>
              <a:rPr lang="zh-CN" altLang="en-US" sz="1500" dirty="0">
                <a:solidFill>
                  <a:srgbClr val="FF0000"/>
                </a:solidFill>
              </a:rPr>
              <a:t>应首先将之前转移登记的有关事项在不动产登记簿的附记栏中记载但不颁发证书，涉及纳税的，应查验相关完税结果材料是否齐全，再依法办理后续登记</a:t>
            </a:r>
            <a:r>
              <a:rPr lang="zh-CN" altLang="en-US" sz="1500" dirty="0"/>
              <a:t>。</a:t>
            </a:r>
            <a:endParaRPr lang="en-US" altLang="zh-CN" sz="1500" dirty="0"/>
          </a:p>
        </p:txBody>
      </p:sp>
    </p:spTree>
    <p:extLst>
      <p:ext uri="{BB962C8B-B14F-4D97-AF65-F5344CB8AC3E}">
        <p14:creationId xmlns:p14="http://schemas.microsoft.com/office/powerpoint/2010/main" val="1633577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3370153" cy="387798"/>
          </a:xfrm>
        </p:spPr>
        <p:txBody>
          <a:bodyPr/>
          <a:lstStyle/>
          <a:p>
            <a:r>
              <a:rPr lang="zh-CN" altLang="en-US" dirty="0"/>
              <a:t>不动产连续登记原则</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3323987"/>
          </a:xfrm>
          <a:prstGeom prst="rect">
            <a:avLst/>
          </a:prstGeom>
          <a:noFill/>
        </p:spPr>
        <p:txBody>
          <a:bodyPr wrap="square">
            <a:spAutoFit/>
          </a:bodyPr>
          <a:lstStyle/>
          <a:p>
            <a:r>
              <a:rPr lang="en-US" altLang="zh-CN" sz="1500" dirty="0"/>
              <a:t>《</a:t>
            </a:r>
            <a:r>
              <a:rPr lang="zh-CN" altLang="en-US" sz="1500" dirty="0"/>
              <a:t>不动产登记规程 </a:t>
            </a:r>
            <a:r>
              <a:rPr lang="en-US" altLang="zh-CN" sz="1500" dirty="0"/>
              <a:t>》</a:t>
            </a:r>
            <a:r>
              <a:rPr lang="zh-CN" altLang="en-US" sz="1500" dirty="0"/>
              <a:t>（报批稿）</a:t>
            </a:r>
            <a:r>
              <a:rPr lang="en-US" altLang="zh-CN" sz="1500" dirty="0"/>
              <a:t>5.2.5 </a:t>
            </a:r>
            <a:r>
              <a:rPr lang="zh-CN" altLang="en-US" sz="1500" dirty="0"/>
              <a:t>一并申请</a:t>
            </a:r>
            <a:r>
              <a:rPr lang="en-US" altLang="zh-CN" sz="1500" dirty="0"/>
              <a:t>— — 5.2.5.3 </a:t>
            </a:r>
            <a:r>
              <a:rPr lang="zh-CN" altLang="en-US" sz="1500" dirty="0"/>
              <a:t>对未办理首次登记的不动产，具备首次登记条件的，不动产登记机构应按照人民法院生效法律文书和协助执行通知书，一并办理首次登记和转移登记或者首次登记和查封登记；不具备首次登记条件的，不动产登记机构应向人民法院书面说明情况，不予办理登记，但具备预查封条件的除外。</a:t>
            </a:r>
          </a:p>
          <a:p>
            <a:r>
              <a:rPr lang="zh-CN" altLang="en-US" sz="1500" dirty="0"/>
              <a:t> </a:t>
            </a:r>
          </a:p>
          <a:p>
            <a:r>
              <a:rPr lang="en-US" altLang="zh-CN" sz="1500" dirty="0"/>
              <a:t>《</a:t>
            </a:r>
            <a:r>
              <a:rPr lang="zh-CN" altLang="en-US" sz="1500" dirty="0"/>
              <a:t>不动产登记规程 </a:t>
            </a:r>
            <a:r>
              <a:rPr lang="en-US" altLang="zh-CN" sz="1500" dirty="0"/>
              <a:t>》</a:t>
            </a:r>
            <a:r>
              <a:rPr lang="zh-CN" altLang="en-US" sz="1500" dirty="0"/>
              <a:t>（报批稿）</a:t>
            </a:r>
            <a:r>
              <a:rPr lang="en-US" altLang="zh-CN" sz="1500" dirty="0"/>
              <a:t>5.2.5 </a:t>
            </a:r>
            <a:r>
              <a:rPr lang="zh-CN" altLang="en-US" sz="1500" dirty="0"/>
              <a:t>一并申请</a:t>
            </a:r>
            <a:r>
              <a:rPr lang="en-US" altLang="zh-CN" sz="1500" dirty="0"/>
              <a:t>— — 5.2.5.4 </a:t>
            </a:r>
            <a:r>
              <a:rPr lang="zh-CN" altLang="en-US" sz="1500" dirty="0"/>
              <a:t>对未办理首次登记的不动产，因继承、受遗赠导致不动产权利转移的，由继承人或者受遗赠人一并申请首次登记和转移登记。</a:t>
            </a:r>
            <a:endParaRPr lang="en-US" altLang="zh-CN" sz="1500" dirty="0"/>
          </a:p>
          <a:p>
            <a:endParaRPr lang="en-US" altLang="zh-CN" sz="1500" dirty="0"/>
          </a:p>
          <a:p>
            <a:r>
              <a:rPr lang="en-US" altLang="zh-CN" sz="1500" dirty="0"/>
              <a:t>3.</a:t>
            </a:r>
            <a:r>
              <a:rPr lang="zh-CN" altLang="en-US" sz="1500" dirty="0"/>
              <a:t>连续登记原则有效地减轻登记机构依合法原则所负担之审查职责。不动产登记机构要确保登记簿的记载是真实和准确的，就要审查登记涉及其权利的人是否属于实体法上有处分权的人。但是，要求登记机构审查处分人是否享有实体法上的处分权，既非常困难又耗费时间。在采取登记生效要件主义的国家，不动产登记簿具有推定效力（</a:t>
            </a:r>
            <a:r>
              <a:rPr lang="en-US" altLang="zh-CN" sz="1500" dirty="0"/>
              <a:t>《</a:t>
            </a:r>
            <a:r>
              <a:rPr lang="zh-CN" altLang="en-US" sz="1500" dirty="0"/>
              <a:t>民法典</a:t>
            </a:r>
            <a:r>
              <a:rPr lang="en-US" altLang="zh-CN" sz="1500" dirty="0"/>
              <a:t>》</a:t>
            </a:r>
            <a:r>
              <a:rPr lang="zh-CN" altLang="en-US" sz="1500" dirty="0"/>
              <a:t>第</a:t>
            </a:r>
            <a:r>
              <a:rPr lang="en-US" altLang="zh-CN" sz="1500" dirty="0"/>
              <a:t>216</a:t>
            </a:r>
            <a:r>
              <a:rPr lang="zh-CN" altLang="en-US" sz="1500" dirty="0"/>
              <a:t>条规定，不动产登记簿是物权归属和内容的根据），即凡是不动产登记簿上为某人登记了物权的，就推定此人按照登记簿上的记载享有该物权；凡是在不动产登记簿上注销了某一物权的，就推定该物权已不复存在。故此，实体法上确定的登记簿的推定力可以适用于不动产登记程序。只要登记同意人是登记簿上已经记载的权利人，就可以推定其在实体法上也是权利人。通过援引登记簿的推定效力，不动产登记机构无须审查实体法上处分权的有无，而只需判断那些因登记而涉及其权利的人是否属于登记簿上已经记载的权利人即可。</a:t>
            </a:r>
          </a:p>
        </p:txBody>
      </p:sp>
    </p:spTree>
    <p:extLst>
      <p:ext uri="{BB962C8B-B14F-4D97-AF65-F5344CB8AC3E}">
        <p14:creationId xmlns:p14="http://schemas.microsoft.com/office/powerpoint/2010/main" val="3130351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2621230" cy="387798"/>
          </a:xfrm>
        </p:spPr>
        <p:txBody>
          <a:bodyPr/>
          <a:lstStyle/>
          <a:p>
            <a:r>
              <a:rPr lang="zh-CN" altLang="en-US" dirty="0"/>
              <a:t>自然资源的概念</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4" y="1125538"/>
            <a:ext cx="10874374" cy="4939814"/>
          </a:xfrm>
          <a:prstGeom prst="rect">
            <a:avLst/>
          </a:prstGeom>
          <a:noFill/>
        </p:spPr>
        <p:txBody>
          <a:bodyPr wrap="square">
            <a:spAutoFit/>
          </a:bodyPr>
          <a:lstStyle/>
          <a:p>
            <a:r>
              <a:rPr lang="zh-CN" altLang="en-US" sz="1500" dirty="0"/>
              <a:t>无论是整个环境还是其某些部分，只要它们能（或被认为能）满足人类的需要，就是自然资源。</a:t>
            </a:r>
          </a:p>
          <a:p>
            <a:r>
              <a:rPr lang="zh-CN" altLang="en-US" sz="1500" dirty="0"/>
              <a:t>— —《世界资源与产业》（地理学家齐默尔曼</a:t>
            </a:r>
            <a:r>
              <a:rPr lang="en-US" altLang="zh-CN" sz="1500" dirty="0"/>
              <a:t>Erich W. Zimmermann</a:t>
            </a:r>
            <a:r>
              <a:rPr lang="zh-CN" altLang="en-US" sz="1500" dirty="0"/>
              <a:t>，</a:t>
            </a:r>
            <a:r>
              <a:rPr lang="en-US" altLang="zh-CN" sz="1500" dirty="0"/>
              <a:t>1951</a:t>
            </a:r>
            <a:r>
              <a:rPr lang="zh-CN" altLang="en-US" sz="1500" dirty="0"/>
              <a:t>年），较早且较为完备地定义了自然资源。</a:t>
            </a:r>
          </a:p>
          <a:p>
            <a:endParaRPr lang="zh-CN" altLang="en-US" sz="1500" dirty="0"/>
          </a:p>
          <a:p>
            <a:r>
              <a:rPr lang="zh-CN" altLang="en-US" sz="1500" dirty="0"/>
              <a:t>人类可以利用的自然生成物，以及形成这些成分源泉的环境功能。</a:t>
            </a:r>
            <a:endParaRPr lang="en-US" altLang="zh-CN" sz="1500" dirty="0"/>
          </a:p>
          <a:p>
            <a:r>
              <a:rPr lang="zh-CN" altLang="en-US" sz="1500" dirty="0"/>
              <a:t>— —《大英百科全书》，这个定义明确指出环境功能也是自然资源。</a:t>
            </a:r>
          </a:p>
          <a:p>
            <a:endParaRPr lang="zh-CN" altLang="en-US" sz="1500" dirty="0"/>
          </a:p>
          <a:p>
            <a:r>
              <a:rPr lang="zh-CN" altLang="en-US" sz="1500" dirty="0"/>
              <a:t>人在自然环境中发现的各种成分，只要它能以任何方式为人类提供福利，都属于自然资源。从广义上来说，自然资源包括全球范围内的一切要素，它既包括过去进化阶段中无生命的物理成分，如矿物，又包括地球演化中的产物，如植物、动物、景观要素、地形、水、空气、土壤和化石资源等。</a:t>
            </a:r>
          </a:p>
          <a:p>
            <a:r>
              <a:rPr lang="zh-CN" altLang="en-US" sz="1500" dirty="0"/>
              <a:t>— — 联合国文献（1970年）</a:t>
            </a:r>
          </a:p>
          <a:p>
            <a:endParaRPr lang="zh-CN" altLang="en-US" sz="1500" dirty="0"/>
          </a:p>
          <a:p>
            <a:r>
              <a:rPr lang="zh-CN" altLang="en-US" sz="1500" dirty="0"/>
              <a:t>自然资源是在一定时间和一定条件下，能产生经济效益，以提高人类当前和未来福利的自然因素和条件。</a:t>
            </a:r>
          </a:p>
          <a:p>
            <a:r>
              <a:rPr lang="zh-CN" altLang="en-US" sz="1500" dirty="0"/>
              <a:t>— — 联合国环境规划署（1972年）</a:t>
            </a:r>
            <a:endParaRPr lang="en-US" altLang="zh-CN" sz="1500" dirty="0"/>
          </a:p>
          <a:p>
            <a:endParaRPr lang="en-US" altLang="zh-CN" sz="1500" dirty="0"/>
          </a:p>
          <a:p>
            <a:r>
              <a:rPr lang="zh-CN" altLang="en-US" sz="1500" dirty="0"/>
              <a:t>自然资源泛指天然存在的并有利用价值的自然物，如土地、矿藏、气候、水利、生物、森林、海洋太阳能等资源。生产的原料来源和布局场所。</a:t>
            </a:r>
          </a:p>
          <a:p>
            <a:r>
              <a:rPr lang="en-US" altLang="zh-CN" sz="1500" dirty="0"/>
              <a:t>— —《</a:t>
            </a:r>
            <a:r>
              <a:rPr lang="zh-CN" altLang="en-US" sz="1500" dirty="0"/>
              <a:t>辞海</a:t>
            </a:r>
            <a:r>
              <a:rPr lang="en-US" altLang="zh-CN" sz="1500" dirty="0"/>
              <a:t>》</a:t>
            </a:r>
            <a:r>
              <a:rPr lang="zh-CN" altLang="en-US" sz="1500" dirty="0"/>
              <a:t>（</a:t>
            </a:r>
            <a:r>
              <a:rPr lang="en-US" altLang="zh-CN" sz="1500" dirty="0"/>
              <a:t>2009</a:t>
            </a:r>
            <a:r>
              <a:rPr lang="zh-CN" altLang="en-US" sz="1500" dirty="0"/>
              <a:t>年），该定义在强调自然资源天然性的同时，把空间（场所）也界定为自然资源。</a:t>
            </a:r>
            <a:endParaRPr lang="en-US" altLang="zh-CN" sz="1500" dirty="0"/>
          </a:p>
          <a:p>
            <a:endParaRPr lang="en-US" altLang="zh-CN" sz="1500" dirty="0"/>
          </a:p>
          <a:p>
            <a:r>
              <a:rPr lang="zh-CN" altLang="en-US" sz="1500" dirty="0"/>
              <a:t>自然资源，是指天然存在、有使用价值、可提高人类当前和未来福利的自然环境因素的总和。</a:t>
            </a:r>
            <a:endParaRPr lang="en-US" altLang="zh-CN" sz="1500" dirty="0"/>
          </a:p>
          <a:p>
            <a:r>
              <a:rPr lang="en-US" altLang="zh-CN" sz="1500" dirty="0"/>
              <a:t>— —《</a:t>
            </a:r>
            <a:r>
              <a:rPr lang="zh-CN" altLang="en-US" sz="1500" dirty="0"/>
              <a:t>党的十八届三中全会重要决定辅导读本</a:t>
            </a:r>
            <a:r>
              <a:rPr lang="en-US" altLang="zh-CN" sz="1500" dirty="0"/>
              <a:t>》</a:t>
            </a:r>
            <a:r>
              <a:rPr lang="zh-CN" altLang="en-US" sz="1500" dirty="0"/>
              <a:t>（自然资源部</a:t>
            </a:r>
            <a:r>
              <a:rPr lang="en-US" altLang="zh-CN" sz="1500" dirty="0"/>
              <a:t>2020</a:t>
            </a:r>
            <a:r>
              <a:rPr lang="zh-CN" altLang="en-US" sz="1500" dirty="0"/>
              <a:t>年</a:t>
            </a:r>
            <a:r>
              <a:rPr lang="en-US" altLang="zh-CN" sz="1500" dirty="0"/>
              <a:t>1</a:t>
            </a:r>
            <a:r>
              <a:rPr lang="zh-CN" altLang="en-US" sz="1500" dirty="0"/>
              <a:t>月</a:t>
            </a:r>
            <a:r>
              <a:rPr lang="en-US" altLang="zh-CN" sz="1500" dirty="0"/>
              <a:t>17</a:t>
            </a:r>
            <a:r>
              <a:rPr lang="zh-CN" altLang="en-US" sz="1500" dirty="0"/>
              <a:t>日印发的</a:t>
            </a:r>
            <a:r>
              <a:rPr lang="en-US" altLang="zh-CN" sz="1500" dirty="0"/>
              <a:t>《</a:t>
            </a:r>
            <a:r>
              <a:rPr lang="zh-CN" altLang="en-US" sz="1500" dirty="0"/>
              <a:t>自然资源统一调查监测总体方案</a:t>
            </a:r>
            <a:r>
              <a:rPr lang="en-US" altLang="zh-CN" sz="1500" dirty="0"/>
              <a:t>》</a:t>
            </a:r>
            <a:r>
              <a:rPr lang="zh-CN" altLang="en-US" sz="1500" dirty="0"/>
              <a:t>延用了此概念）</a:t>
            </a:r>
          </a:p>
        </p:txBody>
      </p:sp>
    </p:spTree>
    <p:extLst>
      <p:ext uri="{BB962C8B-B14F-4D97-AF65-F5344CB8AC3E}">
        <p14:creationId xmlns:p14="http://schemas.microsoft.com/office/powerpoint/2010/main" val="20191415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3370153" cy="387798"/>
          </a:xfrm>
        </p:spPr>
        <p:txBody>
          <a:bodyPr/>
          <a:lstStyle/>
          <a:p>
            <a:r>
              <a:rPr lang="zh-CN" altLang="en-US" dirty="0"/>
              <a:t>不动产连续登记原则</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4708981"/>
          </a:xfrm>
          <a:prstGeom prst="rect">
            <a:avLst/>
          </a:prstGeom>
          <a:noFill/>
        </p:spPr>
        <p:txBody>
          <a:bodyPr wrap="square">
            <a:spAutoFit/>
          </a:bodyPr>
          <a:lstStyle/>
          <a:p>
            <a:r>
              <a:rPr lang="zh-CN" altLang="en-US" sz="1500" dirty="0"/>
              <a:t>不动产连续登记原则的例外</a:t>
            </a:r>
            <a:endParaRPr lang="en-US" altLang="zh-CN" sz="1500" dirty="0"/>
          </a:p>
          <a:p>
            <a:endParaRPr lang="en-US" altLang="zh-CN" sz="1500" dirty="0"/>
          </a:p>
          <a:p>
            <a:r>
              <a:rPr lang="zh-CN" altLang="en-US" sz="1500" dirty="0"/>
              <a:t>德国</a:t>
            </a:r>
            <a:r>
              <a:rPr lang="en-US" altLang="zh-CN" sz="1500" dirty="0"/>
              <a:t>《</a:t>
            </a:r>
            <a:r>
              <a:rPr lang="zh-CN" altLang="en-US" sz="1500" dirty="0"/>
              <a:t>土地登记簿法</a:t>
            </a:r>
            <a:r>
              <a:rPr lang="en-US" altLang="zh-CN" sz="1500" dirty="0"/>
              <a:t>》</a:t>
            </a:r>
            <a:r>
              <a:rPr lang="zh-CN" altLang="en-US" sz="1500" dirty="0"/>
              <a:t>第</a:t>
            </a:r>
            <a:r>
              <a:rPr lang="en-US" altLang="zh-CN" sz="1500" dirty="0"/>
              <a:t>39</a:t>
            </a:r>
            <a:r>
              <a:rPr lang="zh-CN" altLang="en-US" sz="1500" dirty="0"/>
              <a:t>条第</a:t>
            </a:r>
            <a:r>
              <a:rPr lang="en-US" altLang="zh-CN" sz="1500" dirty="0"/>
              <a:t>1</a:t>
            </a:r>
            <a:r>
              <a:rPr lang="zh-CN" altLang="en-US" sz="1500" dirty="0"/>
              <a:t>款规定：“只有将登记涉及其权利的人登记为权利人，才能够办理登记”。</a:t>
            </a:r>
            <a:endParaRPr lang="en-US" altLang="zh-CN" sz="1500" dirty="0"/>
          </a:p>
          <a:p>
            <a:endParaRPr lang="en-US" altLang="zh-CN" sz="1500" dirty="0"/>
          </a:p>
          <a:p>
            <a:r>
              <a:rPr lang="zh-CN" altLang="en-US" sz="1500" dirty="0"/>
              <a:t>德国</a:t>
            </a:r>
            <a:r>
              <a:rPr lang="en-US" altLang="zh-CN" sz="1500" dirty="0"/>
              <a:t>《</a:t>
            </a:r>
            <a:r>
              <a:rPr lang="zh-CN" altLang="en-US" sz="1500" dirty="0"/>
              <a:t>土地登记簿法</a:t>
            </a:r>
            <a:r>
              <a:rPr lang="en-US" altLang="zh-CN" sz="1500" dirty="0"/>
              <a:t>》</a:t>
            </a:r>
            <a:r>
              <a:rPr lang="zh-CN" altLang="en-US" sz="1500" dirty="0"/>
              <a:t>第</a:t>
            </a:r>
            <a:r>
              <a:rPr lang="en-US" altLang="zh-CN" sz="1500" dirty="0"/>
              <a:t>40</a:t>
            </a:r>
            <a:r>
              <a:rPr lang="zh-CN" altLang="en-US" sz="1500" dirty="0"/>
              <a:t>条（先登记的例外）规定：“（</a:t>
            </a:r>
            <a:r>
              <a:rPr lang="en-US" altLang="zh-CN" sz="1500" dirty="0"/>
              <a:t>1</a:t>
            </a:r>
            <a:r>
              <a:rPr lang="zh-CN" altLang="en-US" sz="1500" dirty="0"/>
              <a:t>）登记涉及其权利之人，系登记权利人之继承人，则第</a:t>
            </a:r>
            <a:r>
              <a:rPr lang="en-US" altLang="zh-CN" sz="1500" dirty="0"/>
              <a:t>39</a:t>
            </a:r>
            <a:r>
              <a:rPr lang="zh-CN" altLang="en-US" sz="1500" dirty="0"/>
              <a:t>条第</a:t>
            </a:r>
            <a:r>
              <a:rPr lang="en-US" altLang="zh-CN" sz="1500" dirty="0"/>
              <a:t>1</a:t>
            </a:r>
            <a:r>
              <a:rPr lang="zh-CN" altLang="en-US" sz="1500" dirty="0"/>
              <a:t>款之规定不适用，如果该权利之移转或者废止应该登记，则该登记申请或者以该被继承人或者遗产保佐人之许可为基础，或者以针对该被继承人或者遗产保佐人之可执行文书为基础。（</a:t>
            </a:r>
            <a:r>
              <a:rPr lang="en-US" altLang="zh-CN" sz="1500" dirty="0"/>
              <a:t>2</a:t>
            </a:r>
            <a:r>
              <a:rPr lang="zh-CN" altLang="en-US" sz="1500" dirty="0"/>
              <a:t>）登记系以遗嘱执行人之许可或者针对遗嘱执行人之可执行文书为基础的，只要该许可或者文书对继承人有效，便适用相同之规定”。</a:t>
            </a:r>
            <a:endParaRPr lang="en-US" altLang="zh-CN" sz="1500" dirty="0"/>
          </a:p>
          <a:p>
            <a:endParaRPr lang="en-US" altLang="zh-CN" sz="1500" dirty="0"/>
          </a:p>
          <a:p>
            <a:r>
              <a:rPr lang="zh-CN" altLang="en-US" sz="1500" dirty="0"/>
              <a:t>在发生继承事实时，即使被继承人仍被登记于登记簿，其继承人已成为土地物权之权利人。此时若继承人转让或废止该物权，则依在先已登记原则，继承人应先被登入登记簿，然后再办理转让或废止登记。这一登记过程，显然纯为形式主义之要求，因为继承人马上又要自登记簿中“消失”。故而，德国</a:t>
            </a:r>
            <a:r>
              <a:rPr lang="en-US" altLang="zh-CN" sz="1500" dirty="0"/>
              <a:t>《</a:t>
            </a:r>
            <a:r>
              <a:rPr lang="zh-CN" altLang="en-US" sz="1500" dirty="0"/>
              <a:t>土地登记簿法</a:t>
            </a:r>
            <a:r>
              <a:rPr lang="en-US" altLang="zh-CN" sz="1500" dirty="0"/>
              <a:t>》</a:t>
            </a:r>
            <a:r>
              <a:rPr lang="zh-CN" altLang="en-US" sz="1500" dirty="0"/>
              <a:t>第</a:t>
            </a:r>
            <a:r>
              <a:rPr lang="en-US" altLang="zh-CN" sz="1500" dirty="0"/>
              <a:t>40</a:t>
            </a:r>
            <a:r>
              <a:rPr lang="zh-CN" altLang="en-US" sz="1500" dirty="0"/>
              <a:t>条（该条还规定有其他的例外情形），为避免这一纯粹之形式，规定可放弃继承人之中间登记过程（继承人中间登记之省略）。</a:t>
            </a:r>
          </a:p>
          <a:p>
            <a:endParaRPr lang="zh-CN" altLang="en-US" sz="1500" dirty="0"/>
          </a:p>
          <a:p>
            <a:r>
              <a:rPr lang="zh-CN" altLang="en-US" sz="1500" dirty="0"/>
              <a:t>例如：被继承人</a:t>
            </a:r>
            <a:r>
              <a:rPr lang="en-US" altLang="zh-CN" sz="1500" dirty="0"/>
              <a:t>E</a:t>
            </a:r>
            <a:r>
              <a:rPr lang="zh-CN" altLang="en-US" sz="1500" dirty="0"/>
              <a:t>仍被登记于登记簿，而其继承人</a:t>
            </a:r>
            <a:r>
              <a:rPr lang="en-US" altLang="zh-CN" sz="1500" dirty="0"/>
              <a:t>V</a:t>
            </a:r>
            <a:r>
              <a:rPr lang="zh-CN" altLang="en-US" sz="1500" dirty="0"/>
              <a:t>打算将土地出卖给</a:t>
            </a:r>
            <a:r>
              <a:rPr lang="en-US" altLang="zh-CN" sz="1500" dirty="0"/>
              <a:t>K</a:t>
            </a:r>
            <a:r>
              <a:rPr lang="zh-CN" altLang="en-US" sz="1500" dirty="0"/>
              <a:t>，则</a:t>
            </a:r>
            <a:r>
              <a:rPr lang="en-US" altLang="zh-CN" sz="1500" dirty="0"/>
              <a:t>V</a:t>
            </a:r>
            <a:r>
              <a:rPr lang="zh-CN" altLang="en-US" sz="1500" dirty="0"/>
              <a:t>就不必先以所有权人登入登记簿。当然在继承事实未为土地登记局所知悉时，</a:t>
            </a:r>
            <a:r>
              <a:rPr lang="en-US" altLang="zh-CN" sz="1500" dirty="0"/>
              <a:t>V</a:t>
            </a:r>
            <a:r>
              <a:rPr lang="zh-CN" altLang="en-US" sz="1500" dirty="0"/>
              <a:t>必须通过继承证书或者公证的遗嘱或继承契约，来证明其继承权（</a:t>
            </a:r>
            <a:r>
              <a:rPr lang="en-US" altLang="zh-CN" sz="1500" dirty="0"/>
              <a:t>《</a:t>
            </a:r>
            <a:r>
              <a:rPr lang="zh-CN" altLang="en-US" sz="1500" dirty="0"/>
              <a:t>土地登记簿法</a:t>
            </a:r>
            <a:r>
              <a:rPr lang="en-US" altLang="zh-CN" sz="1500" dirty="0"/>
              <a:t>》</a:t>
            </a:r>
            <a:r>
              <a:rPr lang="zh-CN" altLang="en-US" sz="1500" dirty="0"/>
              <a:t>第</a:t>
            </a:r>
            <a:r>
              <a:rPr lang="en-US" altLang="zh-CN" sz="1500" dirty="0"/>
              <a:t>35</a:t>
            </a:r>
            <a:r>
              <a:rPr lang="zh-CN" altLang="en-US" sz="1500" dirty="0"/>
              <a:t>条第</a:t>
            </a:r>
            <a:r>
              <a:rPr lang="en-US" altLang="zh-CN" sz="1500" dirty="0"/>
              <a:t>1</a:t>
            </a:r>
            <a:r>
              <a:rPr lang="zh-CN" altLang="en-US" sz="1500" dirty="0"/>
              <a:t>款规定：“继承顺序之证明只能通过继承证书或者欧洲遗产证书完成。如果继承顺序以某一官方文书中所包含之死因处分为基础，则提交该死因处分以及对于开启该死因处分之记录为已足，以此取代继承证书或者欧洲遗产证书。土地登记局认为通过这些文件无法证明继承顺序的，可以要求提供继承证书或者欧洲遗产证书”）。但在</a:t>
            </a:r>
            <a:r>
              <a:rPr lang="en-US" altLang="zh-CN" sz="1500" dirty="0"/>
              <a:t>V</a:t>
            </a:r>
            <a:r>
              <a:rPr lang="zh-CN" altLang="en-US" sz="1500" dirty="0"/>
              <a:t>为</a:t>
            </a:r>
            <a:r>
              <a:rPr lang="en-US" altLang="zh-CN" sz="1500" dirty="0"/>
              <a:t>H</a:t>
            </a:r>
            <a:r>
              <a:rPr lang="zh-CN" altLang="en-US" sz="1500" dirty="0"/>
              <a:t>设定一项抵押权时，</a:t>
            </a:r>
            <a:r>
              <a:rPr lang="en-US" altLang="zh-CN" sz="1500" dirty="0"/>
              <a:t>V</a:t>
            </a:r>
            <a:r>
              <a:rPr lang="zh-CN" altLang="en-US" sz="1500" dirty="0"/>
              <a:t>就必须先以所有权人登入登记簿，以更正土地登记簿。</a:t>
            </a:r>
            <a:endParaRPr lang="en-US" altLang="zh-CN" sz="1500" dirty="0"/>
          </a:p>
        </p:txBody>
      </p:sp>
    </p:spTree>
    <p:extLst>
      <p:ext uri="{BB962C8B-B14F-4D97-AF65-F5344CB8AC3E}">
        <p14:creationId xmlns:p14="http://schemas.microsoft.com/office/powerpoint/2010/main" val="2550680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3370153" cy="387798"/>
          </a:xfrm>
        </p:spPr>
        <p:txBody>
          <a:bodyPr/>
          <a:lstStyle/>
          <a:p>
            <a:r>
              <a:rPr lang="zh-CN" altLang="en-US" dirty="0"/>
              <a:t>不动产连续登记原则</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4870564"/>
          </a:xfrm>
          <a:prstGeom prst="rect">
            <a:avLst/>
          </a:prstGeom>
          <a:noFill/>
        </p:spPr>
        <p:txBody>
          <a:bodyPr wrap="square">
            <a:spAutoFit/>
          </a:bodyPr>
          <a:lstStyle/>
          <a:p>
            <a:r>
              <a:rPr lang="zh-CN" altLang="en-US" sz="1350" dirty="0"/>
              <a:t>原</a:t>
            </a:r>
            <a:r>
              <a:rPr lang="en-US" altLang="zh-CN" sz="1350" dirty="0"/>
              <a:t>《</a:t>
            </a:r>
            <a:r>
              <a:rPr lang="zh-CN" altLang="en-US" sz="1350" dirty="0"/>
              <a:t>物权法</a:t>
            </a:r>
            <a:r>
              <a:rPr lang="en-US" altLang="zh-CN" sz="1350" dirty="0"/>
              <a:t>》</a:t>
            </a:r>
            <a:r>
              <a:rPr lang="zh-CN" altLang="en-US" sz="1350" dirty="0"/>
              <a:t>第</a:t>
            </a:r>
            <a:r>
              <a:rPr lang="en-US" altLang="zh-CN" sz="1350" dirty="0"/>
              <a:t>29</a:t>
            </a:r>
            <a:r>
              <a:rPr lang="zh-CN" altLang="en-US" sz="1350" dirty="0"/>
              <a:t>条规定：“因继承或者受遗赠取得物权的，自继承或者受遗赠开始时发生效力”。</a:t>
            </a:r>
            <a:endParaRPr lang="en-US" altLang="zh-CN" sz="1350" dirty="0"/>
          </a:p>
          <a:p>
            <a:endParaRPr lang="zh-CN" altLang="en-US" sz="1350" dirty="0"/>
          </a:p>
          <a:p>
            <a:r>
              <a:rPr lang="en-US" altLang="zh-CN" sz="1350" dirty="0"/>
              <a:t>《</a:t>
            </a:r>
            <a:r>
              <a:rPr lang="zh-CN" altLang="en-US" sz="1350" dirty="0"/>
              <a:t>民法典</a:t>
            </a:r>
            <a:r>
              <a:rPr lang="en-US" altLang="zh-CN" sz="1350" dirty="0"/>
              <a:t>》</a:t>
            </a:r>
            <a:r>
              <a:rPr lang="zh-CN" altLang="en-US" sz="1350" dirty="0"/>
              <a:t>第</a:t>
            </a:r>
            <a:r>
              <a:rPr lang="en-US" altLang="zh-CN" sz="1350" dirty="0"/>
              <a:t>230</a:t>
            </a:r>
            <a:r>
              <a:rPr lang="zh-CN" altLang="en-US" sz="1350" dirty="0"/>
              <a:t>条规定：“因继承取得物权的，自继承开始时发生效力”。</a:t>
            </a:r>
            <a:endParaRPr lang="en-US" altLang="zh-CN" sz="1350" dirty="0"/>
          </a:p>
          <a:p>
            <a:endParaRPr lang="en-US" altLang="zh-CN" sz="1350" dirty="0"/>
          </a:p>
          <a:p>
            <a:r>
              <a:rPr lang="en-US" altLang="zh-CN" sz="1350" dirty="0"/>
              <a:t>《</a:t>
            </a:r>
            <a:r>
              <a:rPr lang="zh-CN" altLang="en-US" sz="1350" dirty="0"/>
              <a:t>民法典</a:t>
            </a:r>
            <a:r>
              <a:rPr lang="en-US" altLang="zh-CN" sz="1350" dirty="0"/>
              <a:t>》</a:t>
            </a:r>
            <a:r>
              <a:rPr lang="zh-CN" altLang="en-US" sz="1350" dirty="0"/>
              <a:t>第</a:t>
            </a:r>
            <a:r>
              <a:rPr lang="en-US" altLang="zh-CN" sz="1350" dirty="0"/>
              <a:t>230</a:t>
            </a:r>
            <a:r>
              <a:rPr lang="zh-CN" altLang="en-US" sz="1350" dirty="0"/>
              <a:t>条删除原</a:t>
            </a:r>
            <a:r>
              <a:rPr lang="en-US" altLang="zh-CN" sz="1350" dirty="0"/>
              <a:t>《</a:t>
            </a:r>
            <a:r>
              <a:rPr lang="zh-CN" altLang="en-US" sz="1350" dirty="0"/>
              <a:t>物权法</a:t>
            </a:r>
            <a:r>
              <a:rPr lang="en-US" altLang="zh-CN" sz="1350" dirty="0"/>
              <a:t>》</a:t>
            </a:r>
            <a:r>
              <a:rPr lang="zh-CN" altLang="en-US" sz="1350" dirty="0"/>
              <a:t>第</a:t>
            </a:r>
            <a:r>
              <a:rPr lang="en-US" altLang="zh-CN" sz="1350" dirty="0"/>
              <a:t>29</a:t>
            </a:r>
            <a:r>
              <a:rPr lang="zh-CN" altLang="en-US" sz="1350" dirty="0"/>
              <a:t>条中“或者受遗赠” 的表述，引发遗赠效力的争议。</a:t>
            </a:r>
            <a:endParaRPr lang="en-US" altLang="zh-CN" sz="1350" dirty="0"/>
          </a:p>
          <a:p>
            <a:endParaRPr lang="zh-CN" altLang="en-US" sz="1350" dirty="0"/>
          </a:p>
          <a:p>
            <a:r>
              <a:rPr lang="en-US" altLang="zh-CN" sz="1350" dirty="0"/>
              <a:t>《</a:t>
            </a:r>
            <a:r>
              <a:rPr lang="zh-CN" altLang="en-US" sz="1350" dirty="0"/>
              <a:t>不动产登记规程 </a:t>
            </a:r>
            <a:r>
              <a:rPr lang="en-US" altLang="zh-CN" sz="1350" dirty="0"/>
              <a:t>》</a:t>
            </a:r>
            <a:r>
              <a:rPr lang="zh-CN" altLang="en-US" sz="1350" dirty="0"/>
              <a:t>（报批稿）</a:t>
            </a:r>
            <a:r>
              <a:rPr lang="en-US" altLang="zh-CN" sz="1350" dirty="0"/>
              <a:t>4.9 </a:t>
            </a:r>
            <a:r>
              <a:rPr lang="zh-CN" altLang="en-US" sz="1350" dirty="0"/>
              <a:t>继承、受遗赠的不动产登记— — </a:t>
            </a:r>
            <a:r>
              <a:rPr lang="en-US" altLang="zh-CN" sz="1350" dirty="0"/>
              <a:t>4.9.2 </a:t>
            </a:r>
            <a:r>
              <a:rPr lang="zh-CN" altLang="en-US" sz="1350" dirty="0"/>
              <a:t>申请人未提交继承权公证书、接受遗赠公证书等公证材料或者确定继承权、遗赠事实的生效法律文书的，可按照下列程序办理：</a:t>
            </a:r>
            <a:r>
              <a:rPr lang="en-US" altLang="zh-CN" sz="1350" dirty="0"/>
              <a:t>d) </a:t>
            </a:r>
            <a:r>
              <a:rPr lang="zh-CN" altLang="en-US" sz="1350" dirty="0"/>
              <a:t>受遗赠的，受理登记前应由全部法定继承人和受遗赠人共同向不动产所在地的不动产登记机构查验申请材料；有第一顺序继承人的，第二顺序继承人无需到场。</a:t>
            </a:r>
            <a:endParaRPr lang="en-US" altLang="zh-CN" sz="1350" dirty="0"/>
          </a:p>
          <a:p>
            <a:endParaRPr lang="zh-CN" altLang="en-US" sz="1350" dirty="0"/>
          </a:p>
          <a:p>
            <a:r>
              <a:rPr lang="en-US" altLang="zh-CN" sz="1350" dirty="0"/>
              <a:t>《</a:t>
            </a:r>
            <a:r>
              <a:rPr lang="zh-CN" altLang="en-US" sz="1350" dirty="0"/>
              <a:t>不动产登记规程 </a:t>
            </a:r>
            <a:r>
              <a:rPr lang="en-US" altLang="zh-CN" sz="1350" dirty="0"/>
              <a:t>》</a:t>
            </a:r>
            <a:r>
              <a:rPr lang="zh-CN" altLang="en-US" sz="1350" dirty="0"/>
              <a:t>（报批稿）</a:t>
            </a:r>
            <a:r>
              <a:rPr lang="en-US" altLang="zh-CN" sz="1350" dirty="0"/>
              <a:t>7.3 </a:t>
            </a:r>
            <a:r>
              <a:rPr lang="zh-CN" altLang="en-US" sz="1350" dirty="0"/>
              <a:t>国有建设用地使用权及房屋所有权登记— — </a:t>
            </a:r>
            <a:r>
              <a:rPr lang="en-US" altLang="zh-CN" sz="1350" dirty="0"/>
              <a:t>7.3.3 </a:t>
            </a:r>
            <a:r>
              <a:rPr lang="zh-CN" altLang="en-US" sz="1350" dirty="0"/>
              <a:t>转移登记— — </a:t>
            </a:r>
            <a:r>
              <a:rPr lang="en-US" altLang="zh-CN" sz="1350" dirty="0"/>
              <a:t>7.3.3.3 </a:t>
            </a:r>
            <a:r>
              <a:rPr lang="zh-CN" altLang="en-US" sz="1350" dirty="0"/>
              <a:t>申请材料：</a:t>
            </a:r>
            <a:r>
              <a:rPr lang="en-US" altLang="zh-CN" sz="1350" dirty="0" err="1"/>
              <a:t>i</a:t>
            </a:r>
            <a:r>
              <a:rPr lang="en-US" altLang="zh-CN" sz="1350" dirty="0"/>
              <a:t>) </a:t>
            </a:r>
            <a:r>
              <a:rPr lang="zh-CN" altLang="en-US" sz="1350" dirty="0"/>
              <a:t>因继承、受遗赠取得的，按照</a:t>
            </a:r>
            <a:r>
              <a:rPr lang="en-US" altLang="zh-CN" sz="1350" dirty="0"/>
              <a:t>4.9</a:t>
            </a:r>
            <a:r>
              <a:rPr lang="zh-CN" altLang="en-US" sz="1350" dirty="0"/>
              <a:t>的规定提交材料。</a:t>
            </a:r>
            <a:endParaRPr lang="en-US" altLang="zh-CN" sz="1350" dirty="0"/>
          </a:p>
          <a:p>
            <a:endParaRPr lang="en-US" altLang="zh-CN" sz="1350" dirty="0"/>
          </a:p>
          <a:p>
            <a:r>
              <a:rPr lang="en-US" altLang="zh-CN" sz="1350" dirty="0"/>
              <a:t>《</a:t>
            </a:r>
            <a:r>
              <a:rPr lang="zh-CN" altLang="en-US" sz="1350" dirty="0"/>
              <a:t>不动产登记规程 </a:t>
            </a:r>
            <a:r>
              <a:rPr lang="en-US" altLang="zh-CN" sz="1350" dirty="0"/>
              <a:t>》</a:t>
            </a:r>
            <a:r>
              <a:rPr lang="zh-CN" altLang="en-US" sz="1350" dirty="0"/>
              <a:t>（报批稿）</a:t>
            </a:r>
            <a:r>
              <a:rPr lang="en-US" altLang="zh-CN" sz="1350" dirty="0"/>
              <a:t>5.2.5 </a:t>
            </a:r>
            <a:r>
              <a:rPr lang="zh-CN" altLang="en-US" sz="1350" dirty="0"/>
              <a:t>一并申请</a:t>
            </a:r>
            <a:r>
              <a:rPr lang="en-US" altLang="zh-CN" sz="1350" dirty="0"/>
              <a:t>— — 5.2.5.2 </a:t>
            </a:r>
            <a:r>
              <a:rPr lang="zh-CN" altLang="en-US" sz="1350" dirty="0"/>
              <a:t>已办理首次登记的不动产，申请人</a:t>
            </a:r>
            <a:r>
              <a:rPr lang="zh-CN" altLang="en-US" sz="1350" dirty="0">
                <a:solidFill>
                  <a:srgbClr val="FF0000"/>
                </a:solidFill>
              </a:rPr>
              <a:t>因继承</a:t>
            </a:r>
            <a:r>
              <a:rPr lang="zh-CN" altLang="en-US" sz="1350" dirty="0"/>
              <a:t>、受遗赠，或者人民法院、仲裁机构的生效法律文书</a:t>
            </a:r>
            <a:r>
              <a:rPr lang="zh-CN" altLang="en-US" sz="1350" dirty="0">
                <a:solidFill>
                  <a:srgbClr val="FF0000"/>
                </a:solidFill>
              </a:rPr>
              <a:t>取得该不动产但是尚未办理转移登记</a:t>
            </a:r>
            <a:r>
              <a:rPr lang="zh-CN" altLang="en-US" sz="1350" dirty="0"/>
              <a:t>，</a:t>
            </a:r>
            <a:r>
              <a:rPr lang="zh-CN" altLang="en-US" sz="1350" dirty="0">
                <a:solidFill>
                  <a:srgbClr val="FF0000"/>
                </a:solidFill>
              </a:rPr>
              <a:t>又因</a:t>
            </a:r>
            <a:r>
              <a:rPr lang="zh-CN" altLang="en-US" sz="1350" dirty="0"/>
              <a:t>继承、</a:t>
            </a:r>
            <a:r>
              <a:rPr lang="zh-CN" altLang="en-US" sz="1350" dirty="0">
                <a:solidFill>
                  <a:srgbClr val="FF0000"/>
                </a:solidFill>
              </a:rPr>
              <a:t>受遗赠</a:t>
            </a:r>
            <a:r>
              <a:rPr lang="zh-CN" altLang="en-US" sz="1350" dirty="0"/>
              <a:t>，或者人民法院、仲裁机构的生效法律文书</a:t>
            </a:r>
            <a:r>
              <a:rPr lang="zh-CN" altLang="en-US" sz="1350" dirty="0">
                <a:solidFill>
                  <a:srgbClr val="FF0000"/>
                </a:solidFill>
              </a:rPr>
              <a:t>导致不动产权利转移的</a:t>
            </a:r>
            <a:r>
              <a:rPr lang="zh-CN" altLang="en-US" sz="1350" dirty="0"/>
              <a:t>，不动产登记机构</a:t>
            </a:r>
            <a:r>
              <a:rPr lang="zh-CN" altLang="en-US" sz="1350" dirty="0">
                <a:solidFill>
                  <a:srgbClr val="FF0000"/>
                </a:solidFill>
              </a:rPr>
              <a:t>应首先将之前转移登记的有关事项在不动产登记簿的附记栏中记载但不颁发证书，涉及纳税的，应查验相关完税结果材料是否齐全，再依法办理后续登记</a:t>
            </a:r>
            <a:r>
              <a:rPr lang="zh-CN" altLang="en-US" sz="1350" dirty="0"/>
              <a:t>。</a:t>
            </a:r>
            <a:endParaRPr lang="en-US" altLang="zh-CN" sz="1350" dirty="0"/>
          </a:p>
          <a:p>
            <a:endParaRPr lang="zh-CN" altLang="en-US" sz="1350" dirty="0"/>
          </a:p>
          <a:p>
            <a:r>
              <a:rPr lang="en-US" altLang="zh-CN" sz="1350" dirty="0"/>
              <a:t>《</a:t>
            </a:r>
            <a:r>
              <a:rPr lang="zh-CN" altLang="en-US" sz="1350" dirty="0"/>
              <a:t>不动产登记规程 </a:t>
            </a:r>
            <a:r>
              <a:rPr lang="en-US" altLang="zh-CN" sz="1350" dirty="0"/>
              <a:t>》</a:t>
            </a:r>
            <a:r>
              <a:rPr lang="zh-CN" altLang="en-US" sz="1350" dirty="0"/>
              <a:t>（报批稿）</a:t>
            </a:r>
            <a:r>
              <a:rPr lang="en-US" altLang="zh-CN" sz="1350" dirty="0"/>
              <a:t>7.11 </a:t>
            </a:r>
            <a:r>
              <a:rPr lang="zh-CN" altLang="en-US" sz="1350" dirty="0"/>
              <a:t>居住权登记— — </a:t>
            </a:r>
            <a:r>
              <a:rPr lang="en-US" altLang="zh-CN" sz="1350" dirty="0"/>
              <a:t>7.11.1 </a:t>
            </a:r>
            <a:r>
              <a:rPr lang="zh-CN" altLang="en-US" sz="1350" dirty="0"/>
              <a:t>首次登记— — </a:t>
            </a:r>
            <a:r>
              <a:rPr lang="en-US" altLang="zh-CN" sz="1350" dirty="0"/>
              <a:t>7.11.1.1 </a:t>
            </a:r>
            <a:r>
              <a:rPr lang="zh-CN" altLang="en-US" sz="1350" dirty="0"/>
              <a:t>适用：因遗嘱设立居住权的，居住权的首次登记</a:t>
            </a:r>
            <a:r>
              <a:rPr lang="zh-CN" altLang="en-US" sz="1350" dirty="0">
                <a:solidFill>
                  <a:srgbClr val="FF0000"/>
                </a:solidFill>
              </a:rPr>
              <a:t>可先</a:t>
            </a:r>
            <a:r>
              <a:rPr lang="zh-CN" altLang="en-US" sz="1350" dirty="0"/>
              <a:t>于因继承、受遗赠不动产的转移登记</a:t>
            </a:r>
            <a:r>
              <a:rPr lang="zh-CN" altLang="en-US" sz="1350" dirty="0">
                <a:solidFill>
                  <a:srgbClr val="FF0000"/>
                </a:solidFill>
              </a:rPr>
              <a:t>办理</a:t>
            </a:r>
            <a:r>
              <a:rPr lang="zh-CN" altLang="en-US" sz="1350" dirty="0"/>
              <a:t>，</a:t>
            </a:r>
            <a:r>
              <a:rPr lang="zh-CN" altLang="en-US" sz="1350" dirty="0">
                <a:solidFill>
                  <a:srgbClr val="FF0000"/>
                </a:solidFill>
              </a:rPr>
              <a:t>也可一并办理</a:t>
            </a:r>
            <a:r>
              <a:rPr lang="zh-CN" altLang="en-US" sz="1350" dirty="0"/>
              <a:t>。已经因继承、受遗赠办理转移登记，未再办理处分登记的，可申请居住权的首次登记。</a:t>
            </a:r>
            <a:endParaRPr lang="en-US" altLang="zh-CN" sz="1350" dirty="0"/>
          </a:p>
          <a:p>
            <a:endParaRPr lang="en-US" altLang="zh-CN" sz="1350" dirty="0"/>
          </a:p>
          <a:p>
            <a:r>
              <a:rPr lang="en-US" altLang="zh-CN" sz="1350" dirty="0"/>
              <a:t>《</a:t>
            </a:r>
            <a:r>
              <a:rPr lang="zh-CN" altLang="en-US" sz="1350" dirty="0"/>
              <a:t>不动产登记操作规范（试行）</a:t>
            </a:r>
            <a:r>
              <a:rPr lang="en-US" altLang="zh-CN" sz="1350" dirty="0"/>
              <a:t>》1.2.3</a:t>
            </a:r>
            <a:r>
              <a:rPr lang="zh-CN" altLang="en-US" sz="1350" dirty="0"/>
              <a:t> 连续登记原则 未办理不动产首次登记的，不得办理不动产其他类型登记，但下列情形除外： </a:t>
            </a:r>
            <a:r>
              <a:rPr lang="en-US" altLang="zh-CN" sz="1350" dirty="0"/>
              <a:t>1 </a:t>
            </a:r>
            <a:r>
              <a:rPr lang="zh-CN" altLang="en-US" sz="1350" dirty="0"/>
              <a:t>预购商品房预告登记、预购商品房抵押预告登记的；</a:t>
            </a:r>
            <a:r>
              <a:rPr lang="en-US" altLang="zh-CN" sz="1350" dirty="0"/>
              <a:t>2 </a:t>
            </a:r>
            <a:r>
              <a:rPr lang="zh-CN" altLang="en-US" sz="1350" dirty="0"/>
              <a:t>在建建筑物抵押权登记的；</a:t>
            </a:r>
            <a:r>
              <a:rPr lang="en-US" altLang="zh-CN" sz="1350" dirty="0"/>
              <a:t>3 </a:t>
            </a:r>
            <a:r>
              <a:rPr lang="zh-CN" altLang="en-US" sz="1350" dirty="0"/>
              <a:t>预查封登记的；</a:t>
            </a:r>
            <a:r>
              <a:rPr lang="en-US" altLang="zh-CN" sz="1350" dirty="0"/>
              <a:t>4 </a:t>
            </a:r>
            <a:r>
              <a:rPr lang="zh-CN" altLang="en-US" sz="1350" dirty="0"/>
              <a:t>法律、行政法规规定的其他情形。</a:t>
            </a:r>
            <a:endParaRPr lang="en-US" altLang="zh-CN" sz="1350" dirty="0"/>
          </a:p>
        </p:txBody>
      </p:sp>
    </p:spTree>
    <p:extLst>
      <p:ext uri="{BB962C8B-B14F-4D97-AF65-F5344CB8AC3E}">
        <p14:creationId xmlns:p14="http://schemas.microsoft.com/office/powerpoint/2010/main" val="19881200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文本占位符 31">
            <a:extLst>
              <a:ext uri="{FF2B5EF4-FFF2-40B4-BE49-F238E27FC236}">
                <a16:creationId xmlns:a16="http://schemas.microsoft.com/office/drawing/2014/main" id="{57BBF2F0-EE37-E843-BDE0-CC568F63A46A}"/>
              </a:ext>
            </a:extLst>
          </p:cNvPr>
          <p:cNvSpPr>
            <a:spLocks noGrp="1"/>
          </p:cNvSpPr>
          <p:nvPr>
            <p:ph type="body" sz="quarter" idx="17"/>
          </p:nvPr>
        </p:nvSpPr>
        <p:spPr>
          <a:xfrm>
            <a:off x="1012978" y="2338235"/>
            <a:ext cx="3472337" cy="830997"/>
          </a:xfrm>
        </p:spPr>
        <p:txBody>
          <a:bodyPr/>
          <a:lstStyle/>
          <a:p>
            <a:r>
              <a:rPr lang="zh-CN" altLang="en-US" b="1" spc="600"/>
              <a:t>谢谢观看</a:t>
            </a:r>
          </a:p>
        </p:txBody>
      </p:sp>
      <p:sp>
        <p:nvSpPr>
          <p:cNvPr id="33" name="文本占位符 32">
            <a:extLst>
              <a:ext uri="{FF2B5EF4-FFF2-40B4-BE49-F238E27FC236}">
                <a16:creationId xmlns:a16="http://schemas.microsoft.com/office/drawing/2014/main" id="{6A2AE041-0329-CB85-B5E6-36C576C6DB71}"/>
              </a:ext>
            </a:extLst>
          </p:cNvPr>
          <p:cNvSpPr>
            <a:spLocks noGrp="1"/>
          </p:cNvSpPr>
          <p:nvPr>
            <p:ph type="body" sz="quarter" idx="18"/>
          </p:nvPr>
        </p:nvSpPr>
        <p:spPr>
          <a:xfrm>
            <a:off x="1012978" y="1920071"/>
            <a:ext cx="2291268" cy="216791"/>
          </a:xfrm>
        </p:spPr>
        <p:txBody>
          <a:bodyPr/>
          <a:lstStyle/>
          <a:p>
            <a:r>
              <a:rPr lang="en-US" altLang="zh-CN"/>
              <a:t>THANKS FOR</a:t>
            </a:r>
            <a:r>
              <a:rPr lang="zh-CN" altLang="en-US"/>
              <a:t> </a:t>
            </a:r>
            <a:r>
              <a:rPr lang="en-US" altLang="zh-CN"/>
              <a:t>YOUR WATCHING</a:t>
            </a:r>
            <a:endParaRPr lang="zh-CN" altLang="en-US"/>
          </a:p>
        </p:txBody>
      </p:sp>
      <p:sp>
        <p:nvSpPr>
          <p:cNvPr id="6" name="矩形: 圆角 5">
            <a:extLst>
              <a:ext uri="{FF2B5EF4-FFF2-40B4-BE49-F238E27FC236}">
                <a16:creationId xmlns:a16="http://schemas.microsoft.com/office/drawing/2014/main" id="{F22F4E99-1865-6B40-D621-59ACD528FCBB}"/>
              </a:ext>
            </a:extLst>
          </p:cNvPr>
          <p:cNvSpPr/>
          <p:nvPr/>
        </p:nvSpPr>
        <p:spPr>
          <a:xfrm>
            <a:off x="1019299" y="5682754"/>
            <a:ext cx="2257028" cy="350325"/>
          </a:xfrm>
          <a:prstGeom prst="roundRect">
            <a:avLst>
              <a:gd name="adj" fmla="val 50000"/>
            </a:avLst>
          </a:prstGeom>
          <a:gradFill flip="none" rotWithShape="1">
            <a:gsLst>
              <a:gs pos="64000">
                <a:schemeClr val="accent1"/>
              </a:gs>
              <a:gs pos="100000">
                <a:schemeClr val="accent2"/>
              </a:gs>
            </a:gsLst>
            <a:lin ang="27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latin typeface="+mn-ea"/>
                <a:cs typeface="思源黑体 CN Regular" panose="020B0500000000000000" pitchFamily="34" charset="-122"/>
                <a:sym typeface="思源黑体 CN Normal" panose="020B0400000000000000" pitchFamily="34" charset="-122"/>
              </a:rPr>
              <a:t>毕海戈 </a:t>
            </a:r>
            <a:r>
              <a:rPr lang="en-US" altLang="zh-CN" sz="1600" dirty="0">
                <a:latin typeface="+mn-ea"/>
                <a:cs typeface="思源黑体 CN Regular" panose="020B0500000000000000" pitchFamily="34" charset="-122"/>
                <a:sym typeface="思源黑体 CN Normal" panose="020B0400000000000000" pitchFamily="34" charset="-122"/>
              </a:rPr>
              <a:t>/ 2024.04.15</a:t>
            </a:r>
            <a:endParaRPr lang="zh-CN" altLang="en-US" sz="1600" dirty="0">
              <a:latin typeface="+mn-ea"/>
              <a:cs typeface="思源黑体 CN Regular" panose="020B0500000000000000" pitchFamily="34" charset="-122"/>
              <a:sym typeface="思源黑体 CN Normal" panose="020B0400000000000000"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3744615" cy="387798"/>
          </a:xfrm>
        </p:spPr>
        <p:txBody>
          <a:bodyPr/>
          <a:lstStyle/>
          <a:p>
            <a:r>
              <a:rPr lang="zh-CN" altLang="en-US" dirty="0"/>
              <a:t>法学意义上的自然资源</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4" y="1136651"/>
            <a:ext cx="10874374" cy="4016484"/>
          </a:xfrm>
          <a:prstGeom prst="rect">
            <a:avLst/>
          </a:prstGeom>
          <a:noFill/>
        </p:spPr>
        <p:txBody>
          <a:bodyPr wrap="square">
            <a:spAutoFit/>
          </a:bodyPr>
          <a:lstStyle/>
          <a:p>
            <a:r>
              <a:rPr lang="zh-CN" altLang="en-US" sz="1500" dirty="0"/>
              <a:t>自然资源这个概念在各个学科（资源科学、环境科学、资源管理工程学、哲学、政治学、经济学、伦理学、法学等）中都有所涉及，但由于各个学科的侧重点不同，自然资源的含义表达也不一样。</a:t>
            </a:r>
            <a:endParaRPr lang="en-US" altLang="zh-CN" sz="1500" dirty="0"/>
          </a:p>
          <a:p>
            <a:endParaRPr lang="zh-CN" altLang="en-US" sz="1500" dirty="0"/>
          </a:p>
          <a:p>
            <a:r>
              <a:rPr lang="en-US" altLang="zh-CN" sz="1500" dirty="0"/>
              <a:t>《</a:t>
            </a:r>
            <a:r>
              <a:rPr lang="zh-CN" altLang="en-US" sz="1500" dirty="0"/>
              <a:t>宪法</a:t>
            </a:r>
            <a:r>
              <a:rPr lang="en-US" altLang="zh-CN" sz="1500" dirty="0"/>
              <a:t>》</a:t>
            </a:r>
            <a:r>
              <a:rPr lang="zh-CN" altLang="en-US" sz="1500" dirty="0"/>
              <a:t>第</a:t>
            </a:r>
            <a:r>
              <a:rPr lang="en-US" altLang="zh-CN" sz="1500" dirty="0"/>
              <a:t>9</a:t>
            </a:r>
            <a:r>
              <a:rPr lang="zh-CN" altLang="en-US" sz="1500" dirty="0"/>
              <a:t>条规定：“矿藏、水流、森林、山岭、草原、荒地、滩涂等自然资源，都属于国家所有，即全民所有；由法律规定属于集体所有的森林和山岭、草原、荒地、滩涂除外。国家保障自然资源的合理利用，保护珍贵的动物和植物。禁止任何组织或者个人用任何手段侵占或者破坏自然资源”。</a:t>
            </a:r>
            <a:endParaRPr lang="en-US" altLang="zh-CN" sz="1500" dirty="0"/>
          </a:p>
          <a:p>
            <a:endParaRPr lang="zh-CN" altLang="en-US" sz="1500" dirty="0"/>
          </a:p>
          <a:p>
            <a:r>
              <a:rPr lang="en-US" altLang="zh-CN" sz="1500" dirty="0"/>
              <a:t>《</a:t>
            </a:r>
            <a:r>
              <a:rPr lang="zh-CN" altLang="en-US" sz="1500" dirty="0"/>
              <a:t>宪法</a:t>
            </a:r>
            <a:r>
              <a:rPr lang="en-US" altLang="zh-CN" sz="1500" dirty="0"/>
              <a:t>》</a:t>
            </a:r>
            <a:r>
              <a:rPr lang="zh-CN" altLang="en-US" sz="1500" dirty="0"/>
              <a:t>第</a:t>
            </a:r>
            <a:r>
              <a:rPr lang="en-US" altLang="zh-CN" sz="1500" dirty="0"/>
              <a:t>10</a:t>
            </a:r>
            <a:r>
              <a:rPr lang="zh-CN" altLang="en-US" sz="1500" dirty="0"/>
              <a:t>条规定：“城市的土地属于国家所有。农村和城市郊区的土地，除由法律规定属于国家所有的以外，属于集体所有；宅基地和自留地、自留山，也属于集体所有。国家为了公共利益的需要，可以依照法律规定对土地实行征收或者征用并给予补偿。任何组织或者个人不得侵占、买卖或者以其他形式非法转让土地。土地的使用权可以依照法律的规定转让。一切使用土地的组织和个人必须合理地利用土地”。</a:t>
            </a:r>
            <a:endParaRPr lang="en-US" altLang="zh-CN" sz="1500" dirty="0"/>
          </a:p>
          <a:p>
            <a:endParaRPr lang="zh-CN" altLang="en-US" sz="1500" dirty="0"/>
          </a:p>
          <a:p>
            <a:r>
              <a:rPr lang="zh-CN" altLang="en-US" sz="1500" dirty="0"/>
              <a:t>从</a:t>
            </a:r>
            <a:r>
              <a:rPr lang="en-US" altLang="zh-CN" sz="1500" dirty="0"/>
              <a:t>《</a:t>
            </a:r>
            <a:r>
              <a:rPr lang="zh-CN" altLang="en-US" sz="1500" dirty="0"/>
              <a:t>宪法</a:t>
            </a:r>
            <a:r>
              <a:rPr lang="en-US" altLang="zh-CN" sz="1500" dirty="0"/>
              <a:t>》</a:t>
            </a:r>
            <a:r>
              <a:rPr lang="zh-CN" altLang="en-US" sz="1500" dirty="0"/>
              <a:t>的规定可以看出，“自然资源”是一个概括性极强的概念。</a:t>
            </a:r>
            <a:endParaRPr lang="en-US" altLang="zh-CN" sz="1500" dirty="0"/>
          </a:p>
          <a:p>
            <a:endParaRPr lang="en-US" altLang="zh-CN" sz="1500" dirty="0"/>
          </a:p>
          <a:p>
            <a:r>
              <a:rPr lang="zh-CN" altLang="en-US" sz="1500" dirty="0"/>
              <a:t>宪法主要是明确了自然资源是国家所有权和集体所有权的客体。</a:t>
            </a:r>
            <a:endParaRPr lang="en-US" altLang="zh-CN" sz="1500" dirty="0"/>
          </a:p>
          <a:p>
            <a:endParaRPr lang="en-US" altLang="zh-CN" sz="1500" dirty="0"/>
          </a:p>
          <a:p>
            <a:r>
              <a:rPr lang="zh-CN" altLang="en-US" sz="1500" dirty="0"/>
              <a:t>土地作为自然资源中最基本、最重要的资源，在宪法中也规定得最为具体。</a:t>
            </a:r>
          </a:p>
        </p:txBody>
      </p:sp>
    </p:spTree>
    <p:extLst>
      <p:ext uri="{BB962C8B-B14F-4D97-AF65-F5344CB8AC3E}">
        <p14:creationId xmlns:p14="http://schemas.microsoft.com/office/powerpoint/2010/main" val="711497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3744615" cy="387798"/>
          </a:xfrm>
        </p:spPr>
        <p:txBody>
          <a:bodyPr/>
          <a:lstStyle/>
          <a:p>
            <a:r>
              <a:rPr lang="zh-CN" altLang="en-US" dirty="0"/>
              <a:t>法学意义上的自然资源</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4016484"/>
          </a:xfrm>
          <a:prstGeom prst="rect">
            <a:avLst/>
          </a:prstGeom>
          <a:noFill/>
        </p:spPr>
        <p:txBody>
          <a:bodyPr wrap="square">
            <a:spAutoFit/>
          </a:bodyPr>
          <a:lstStyle/>
          <a:p>
            <a:r>
              <a:rPr lang="en-US" altLang="zh-CN" sz="1500" dirty="0"/>
              <a:t>《</a:t>
            </a:r>
            <a:r>
              <a:rPr lang="zh-CN" altLang="en-US" sz="1500" dirty="0"/>
              <a:t>民法典</a:t>
            </a:r>
            <a:r>
              <a:rPr lang="en-US" altLang="zh-CN" sz="1500" dirty="0"/>
              <a:t>》</a:t>
            </a:r>
            <a:r>
              <a:rPr lang="zh-CN" altLang="en-US" sz="1500" dirty="0"/>
              <a:t>第</a:t>
            </a:r>
            <a:r>
              <a:rPr lang="en-US" altLang="zh-CN" sz="1500" dirty="0"/>
              <a:t>209</a:t>
            </a:r>
            <a:r>
              <a:rPr lang="zh-CN" altLang="en-US" sz="1500" dirty="0"/>
              <a:t>条规定：“不动产物权的设立、变更、转让和消灭，经依法登记，发生效力；未经登记，不发生效力，但是法律另有规定的除外。</a:t>
            </a:r>
            <a:r>
              <a:rPr lang="zh-CN" altLang="en-US" sz="1500" dirty="0">
                <a:solidFill>
                  <a:srgbClr val="FF0000"/>
                </a:solidFill>
              </a:rPr>
              <a:t>依法属于国家所有的自然资源，所有权可以不登记</a:t>
            </a:r>
            <a:r>
              <a:rPr lang="zh-CN" altLang="en-US" sz="1500" dirty="0"/>
              <a:t>”。</a:t>
            </a:r>
            <a:endParaRPr lang="en-US" altLang="zh-CN" sz="1500" dirty="0"/>
          </a:p>
          <a:p>
            <a:endParaRPr lang="zh-CN" altLang="en-US" sz="1500" dirty="0"/>
          </a:p>
          <a:p>
            <a:r>
              <a:rPr lang="en-US" altLang="zh-CN" sz="1500" dirty="0"/>
              <a:t>《</a:t>
            </a:r>
            <a:r>
              <a:rPr lang="zh-CN" altLang="en-US" sz="1500" dirty="0"/>
              <a:t>民法典</a:t>
            </a:r>
            <a:r>
              <a:rPr lang="en-US" altLang="zh-CN" sz="1500" dirty="0"/>
              <a:t>》</a:t>
            </a:r>
            <a:r>
              <a:rPr lang="zh-CN" altLang="en-US" sz="1500" dirty="0"/>
              <a:t>第</a:t>
            </a:r>
            <a:r>
              <a:rPr lang="en-US" altLang="zh-CN" sz="1500" dirty="0"/>
              <a:t>250</a:t>
            </a:r>
            <a:r>
              <a:rPr lang="zh-CN" altLang="en-US" sz="1500" dirty="0"/>
              <a:t>条规定：“</a:t>
            </a:r>
            <a:r>
              <a:rPr lang="zh-CN" altLang="en-US" sz="1500" dirty="0">
                <a:solidFill>
                  <a:srgbClr val="FF0000"/>
                </a:solidFill>
              </a:rPr>
              <a:t>森林、山岭、草原、荒地、滩涂等自然资源，属于国家所有，但是法律规定属于集体所有的除外</a:t>
            </a:r>
            <a:r>
              <a:rPr lang="zh-CN" altLang="en-US" sz="1500" dirty="0"/>
              <a:t>”。</a:t>
            </a:r>
            <a:endParaRPr lang="en-US" altLang="zh-CN" sz="1500" dirty="0"/>
          </a:p>
          <a:p>
            <a:endParaRPr lang="zh-CN" altLang="en-US" sz="1500" dirty="0"/>
          </a:p>
          <a:p>
            <a:r>
              <a:rPr lang="en-US" altLang="zh-CN" sz="1500" dirty="0"/>
              <a:t>《</a:t>
            </a:r>
            <a:r>
              <a:rPr lang="zh-CN" altLang="en-US" sz="1500" dirty="0"/>
              <a:t>民法典</a:t>
            </a:r>
            <a:r>
              <a:rPr lang="en-US" altLang="zh-CN" sz="1500" dirty="0"/>
              <a:t>》</a:t>
            </a:r>
            <a:r>
              <a:rPr lang="zh-CN" altLang="en-US" sz="1500" dirty="0"/>
              <a:t>第</a:t>
            </a:r>
            <a:r>
              <a:rPr lang="en-US" altLang="zh-CN" sz="1500" dirty="0"/>
              <a:t>324</a:t>
            </a:r>
            <a:r>
              <a:rPr lang="zh-CN" altLang="en-US" sz="1500" dirty="0"/>
              <a:t>条规定：“</a:t>
            </a:r>
            <a:r>
              <a:rPr lang="zh-CN" altLang="en-US" sz="1500" dirty="0">
                <a:solidFill>
                  <a:srgbClr val="FF0000"/>
                </a:solidFill>
              </a:rPr>
              <a:t>国家所有或者国家所有由集体使用以及法律规定属于集体所有的自然资源，组织、个人依法可以占有、使用和收益</a:t>
            </a:r>
            <a:r>
              <a:rPr lang="zh-CN" altLang="en-US" sz="1500" dirty="0"/>
              <a:t>”。</a:t>
            </a:r>
            <a:endParaRPr lang="en-US" altLang="zh-CN" sz="1500" dirty="0"/>
          </a:p>
          <a:p>
            <a:endParaRPr lang="zh-CN" altLang="en-US" sz="1500" dirty="0"/>
          </a:p>
          <a:p>
            <a:r>
              <a:rPr lang="en-US" altLang="zh-CN" sz="1500" dirty="0"/>
              <a:t>《</a:t>
            </a:r>
            <a:r>
              <a:rPr lang="zh-CN" altLang="en-US" sz="1500" dirty="0"/>
              <a:t>民法典</a:t>
            </a:r>
            <a:r>
              <a:rPr lang="en-US" altLang="zh-CN" sz="1500" dirty="0"/>
              <a:t>》</a:t>
            </a:r>
            <a:r>
              <a:rPr lang="zh-CN" altLang="en-US" sz="1500" dirty="0"/>
              <a:t>第</a:t>
            </a:r>
            <a:r>
              <a:rPr lang="en-US" altLang="zh-CN" sz="1500" dirty="0"/>
              <a:t>325</a:t>
            </a:r>
            <a:r>
              <a:rPr lang="zh-CN" altLang="en-US" sz="1500" dirty="0"/>
              <a:t>条规定：“</a:t>
            </a:r>
            <a:r>
              <a:rPr lang="zh-CN" altLang="en-US" sz="1500" dirty="0">
                <a:solidFill>
                  <a:srgbClr val="FF0000"/>
                </a:solidFill>
              </a:rPr>
              <a:t>国家实行自然资源有偿使用制度，但是法律另有规定的除外</a:t>
            </a:r>
            <a:r>
              <a:rPr lang="zh-CN" altLang="en-US" sz="1500" dirty="0"/>
              <a:t>”。</a:t>
            </a:r>
            <a:endParaRPr lang="en-US" altLang="zh-CN" sz="1500" dirty="0"/>
          </a:p>
          <a:p>
            <a:endParaRPr lang="zh-CN" altLang="en-US" sz="1500" dirty="0"/>
          </a:p>
          <a:p>
            <a:r>
              <a:rPr lang="en-US" altLang="zh-CN" sz="1500" dirty="0"/>
              <a:t>《</a:t>
            </a:r>
            <a:r>
              <a:rPr lang="zh-CN" altLang="en-US" sz="1500" dirty="0"/>
              <a:t>民法典</a:t>
            </a:r>
            <a:r>
              <a:rPr lang="en-US" altLang="zh-CN" sz="1500" dirty="0"/>
              <a:t>》</a:t>
            </a:r>
            <a:r>
              <a:rPr lang="zh-CN" altLang="en-US" sz="1500" dirty="0"/>
              <a:t>第</a:t>
            </a:r>
            <a:r>
              <a:rPr lang="en-US" altLang="zh-CN" sz="1500" dirty="0"/>
              <a:t>467</a:t>
            </a:r>
            <a:r>
              <a:rPr lang="zh-CN" altLang="en-US" sz="1500" dirty="0"/>
              <a:t>条规定：“本法或者其他法律没有明文规定的合同，适用本编通则的规定，并可以参照适用本编或者其他法律最相类似合同的规定。</a:t>
            </a:r>
            <a:r>
              <a:rPr lang="zh-CN" altLang="en-US" sz="1500" dirty="0">
                <a:solidFill>
                  <a:srgbClr val="FF0000"/>
                </a:solidFill>
              </a:rPr>
              <a:t>在中华人民共和国境内履行的中外合资经营企业合同、中外合作经营企业合同、中外合作勘探开发自然资源合同，适用中华人民共和国法律</a:t>
            </a:r>
            <a:r>
              <a:rPr lang="zh-CN" altLang="en-US" sz="1500" dirty="0"/>
              <a:t>”。</a:t>
            </a:r>
            <a:endParaRPr lang="en-US" altLang="zh-CN" sz="1500" dirty="0"/>
          </a:p>
          <a:p>
            <a:endParaRPr lang="en-US" altLang="zh-CN" sz="1500" dirty="0"/>
          </a:p>
          <a:p>
            <a:r>
              <a:rPr lang="zh-CN" altLang="en-US" sz="1500" dirty="0"/>
              <a:t>从</a:t>
            </a:r>
            <a:r>
              <a:rPr lang="en-US" altLang="zh-CN" sz="1500" dirty="0"/>
              <a:t>《</a:t>
            </a:r>
            <a:r>
              <a:rPr lang="zh-CN" altLang="en-US" sz="1500" dirty="0"/>
              <a:t>民法典</a:t>
            </a:r>
            <a:r>
              <a:rPr lang="en-US" altLang="zh-CN" sz="1500" dirty="0"/>
              <a:t>》</a:t>
            </a:r>
            <a:r>
              <a:rPr lang="zh-CN" altLang="en-US" sz="1500" dirty="0"/>
              <a:t>的规定可以看出，在民法中，“自然资源”作为一种具有经济价值、为人所用的物而存在。</a:t>
            </a:r>
            <a:endParaRPr lang="en-US" altLang="zh-CN" sz="1500" dirty="0"/>
          </a:p>
          <a:p>
            <a:endParaRPr lang="en-US" altLang="zh-CN" sz="1500" dirty="0"/>
          </a:p>
          <a:p>
            <a:r>
              <a:rPr lang="zh-CN" altLang="en-US" sz="1500" dirty="0"/>
              <a:t>民法典中自然资源既是国家所有权和集体所有权的客体，也是用益物权、担保物权的客体。</a:t>
            </a:r>
          </a:p>
        </p:txBody>
      </p:sp>
    </p:spTree>
    <p:extLst>
      <p:ext uri="{BB962C8B-B14F-4D97-AF65-F5344CB8AC3E}">
        <p14:creationId xmlns:p14="http://schemas.microsoft.com/office/powerpoint/2010/main" val="1607134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3744615" cy="387798"/>
          </a:xfrm>
        </p:spPr>
        <p:txBody>
          <a:bodyPr/>
          <a:lstStyle/>
          <a:p>
            <a:r>
              <a:rPr lang="zh-CN" altLang="en-US" dirty="0"/>
              <a:t>法学意义上的自然资源</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4247317"/>
          </a:xfrm>
          <a:prstGeom prst="rect">
            <a:avLst/>
          </a:prstGeom>
          <a:noFill/>
        </p:spPr>
        <p:txBody>
          <a:bodyPr wrap="square">
            <a:spAutoFit/>
          </a:bodyPr>
          <a:lstStyle/>
          <a:p>
            <a:r>
              <a:rPr lang="zh-CN" altLang="en-US" sz="1500" dirty="0"/>
              <a:t>法学意义上的自然资源具有以下特征：</a:t>
            </a:r>
            <a:endParaRPr lang="en-US" altLang="zh-CN" sz="1500" dirty="0"/>
          </a:p>
          <a:p>
            <a:endParaRPr lang="en-US" altLang="zh-CN" sz="1500" dirty="0"/>
          </a:p>
          <a:p>
            <a:r>
              <a:rPr lang="zh-CN" altLang="en-US" sz="1500" dirty="0"/>
              <a:t>第一，自然资源是自然生成之物，是大自然赐予人类的宝贵财富，它是与人工资源相对应的概念。自然过程所产生的天然生成物包括地球表面、土壤、矿藏、水、野生动植物等，都是自然生成物。自然资源是一个相对的概念，它与人工资源的区别在于产生之初是否投入了人类的劳动，以及人类劳动作用的范围。例如，一片森林，如果是人造林，因为初始状态投入人类劳动，那么该人造林不属于自然资源；一片天然林，即使后期人类对它管护，因为投入的劳动没有改变其自然状态，因此该天然林仍然属于自然资源。但现代的自然资源中又已或多或少地包含了人类世世代代劳动的结晶，所以，对自然资源的天然性也不应作绝对化理解。</a:t>
            </a:r>
            <a:endParaRPr lang="en-US" altLang="zh-CN" sz="1500" dirty="0"/>
          </a:p>
          <a:p>
            <a:endParaRPr lang="zh-CN" altLang="en-US" sz="1500" dirty="0"/>
          </a:p>
          <a:p>
            <a:r>
              <a:rPr lang="zh-CN" altLang="en-US" sz="1500" dirty="0"/>
              <a:t>第二，自然资源能满足人类的需要，即具有使用价值或有用性。如果某物不能满足人类需要，即使是天然形成，也不能称为自然资源。</a:t>
            </a:r>
            <a:endParaRPr lang="en-US" altLang="zh-CN" sz="1500" dirty="0"/>
          </a:p>
          <a:p>
            <a:endParaRPr lang="zh-CN" altLang="en-US" sz="1500" dirty="0"/>
          </a:p>
          <a:p>
            <a:r>
              <a:rPr lang="zh-CN" altLang="en-US" sz="1500" dirty="0"/>
              <a:t>第三，自然资源具有稀缺性。自然资源之所以能成为物权法律调整的对象，就是因为它的稀缺性。如果某种天然生成之物随处可得，取之不竭，就不可能成为物权法律的调整对象。如阳光、空气、风等，虽然是可满足人类需要的天然生成物，但由于不具有稀缺性，不能成为法学意义之物。当然，还因为这些资源属大自然给人类的公共福利，谁都有权平等地享用且不能排除他人的平等使用权。</a:t>
            </a:r>
            <a:endParaRPr lang="en-US" altLang="zh-CN" sz="1500" dirty="0"/>
          </a:p>
          <a:p>
            <a:endParaRPr lang="zh-CN" altLang="en-US" sz="1500" dirty="0"/>
          </a:p>
          <a:p>
            <a:r>
              <a:rPr lang="zh-CN" altLang="en-US" sz="1500" dirty="0"/>
              <a:t>第四，自然资源是在一定社会历史条件下可由人类直接独立支配的天然之物。如果不能为人类所直接支配控制也不能成为法学意义之物。如闪电、潮汐、气候资源等。</a:t>
            </a:r>
            <a:endParaRPr lang="en-US" altLang="zh-CN" sz="1500" dirty="0"/>
          </a:p>
        </p:txBody>
      </p:sp>
    </p:spTree>
    <p:extLst>
      <p:ext uri="{BB962C8B-B14F-4D97-AF65-F5344CB8AC3E}">
        <p14:creationId xmlns:p14="http://schemas.microsoft.com/office/powerpoint/2010/main" val="1773270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3744615" cy="387798"/>
          </a:xfrm>
        </p:spPr>
        <p:txBody>
          <a:bodyPr/>
          <a:lstStyle/>
          <a:p>
            <a:r>
              <a:rPr lang="zh-CN" altLang="en-US" dirty="0"/>
              <a:t>法学意义上的自然资源</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3323987"/>
          </a:xfrm>
          <a:prstGeom prst="rect">
            <a:avLst/>
          </a:prstGeom>
          <a:noFill/>
        </p:spPr>
        <p:txBody>
          <a:bodyPr wrap="square">
            <a:spAutoFit/>
          </a:bodyPr>
          <a:lstStyle/>
          <a:p>
            <a:r>
              <a:rPr lang="zh-CN" altLang="en-US" sz="1500" dirty="0"/>
              <a:t>自然资源的范围不是一成不变的，而是随着人类社会和科学技术的发展而不断变化。或者说人类对自然资源的认识，以及自然资源开发利用的范围、规模、种类和数量，都是不断变化的。</a:t>
            </a:r>
            <a:endParaRPr lang="en-US" altLang="zh-CN" sz="1500" dirty="0"/>
          </a:p>
          <a:p>
            <a:endParaRPr lang="en-US" altLang="zh-CN" sz="1500" dirty="0"/>
          </a:p>
          <a:p>
            <a:r>
              <a:rPr lang="zh-CN" altLang="en-US" sz="1500" dirty="0"/>
              <a:t>许多自然资源最早都是没有任何使用价值的，只有随着人类社会的发展，人类活动范围的不断扩大，活动规模的不断增强，活动内容的不断加深，使得许多自然资源由充裕转化为稀缺，从而使其使用价值由零值转化为正值。</a:t>
            </a:r>
            <a:endParaRPr lang="en-US" altLang="zh-CN" sz="1500" dirty="0"/>
          </a:p>
          <a:p>
            <a:endParaRPr lang="en-US" altLang="zh-CN" sz="1500" dirty="0"/>
          </a:p>
          <a:p>
            <a:r>
              <a:rPr lang="zh-CN" altLang="en-US" sz="1500" dirty="0"/>
              <a:t>现在我们地球上所有自然资源之所以具有了越来越大的使用价值，就是因为人类一辈又一辈地在生产实践中和科学技术的发展过程中逐渐积累知识，使人类逐渐可以开发利用其功能属性。例如，人类如果没有学会对火的利用，煤不具有使用价值；人类如果没有掌握炼铁的技术，铁矿石不具有使用价值。因此，自然界稀缺资源的使用价值的形成和增长最终都可归结为科学技术的发展。显然，目前还有许多自然资源的功能属性还没有开发利用起来，将来还会有越来越多的现在没有使用价值（或只有很少使用价值）的自然资源转化为具有较大使用价值的自然资源。例如，目前的海水并没有多少使用价值，但如果人类掌握了可控核聚变的技术，那么海水将是人类取之不尽、用之不竭的能量之源。</a:t>
            </a:r>
            <a:endParaRPr lang="en-US" altLang="zh-CN" sz="1500" dirty="0"/>
          </a:p>
          <a:p>
            <a:endParaRPr lang="en-US" altLang="zh-CN" sz="1500" dirty="0"/>
          </a:p>
          <a:p>
            <a:r>
              <a:rPr lang="zh-CN" altLang="en-US" sz="1500" dirty="0"/>
              <a:t>同时还应指出，自然资源的范围与文化背景有关。自然物是否被看作自然资源，常取决于信仰、宗教、风俗习惯等文化因素。</a:t>
            </a:r>
            <a:endParaRPr lang="en-US" altLang="zh-CN" sz="1500" dirty="0"/>
          </a:p>
        </p:txBody>
      </p:sp>
    </p:spTree>
    <p:extLst>
      <p:ext uri="{BB962C8B-B14F-4D97-AF65-F5344CB8AC3E}">
        <p14:creationId xmlns:p14="http://schemas.microsoft.com/office/powerpoint/2010/main" val="3915999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5242461" cy="387798"/>
          </a:xfrm>
        </p:spPr>
        <p:txBody>
          <a:bodyPr/>
          <a:lstStyle/>
          <a:p>
            <a:r>
              <a:rPr lang="zh-CN" altLang="en-US" dirty="0"/>
              <a:t>不动产与自然资源的联系与区别</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5047536"/>
          </a:xfrm>
          <a:prstGeom prst="rect">
            <a:avLst/>
          </a:prstGeom>
          <a:noFill/>
        </p:spPr>
        <p:txBody>
          <a:bodyPr wrap="square">
            <a:spAutoFit/>
          </a:bodyPr>
          <a:lstStyle/>
          <a:p>
            <a:r>
              <a:rPr lang="ja-JP" altLang="en-US" sz="1400" dirty="0"/>
              <a:t>不动产是依其性质或经济价值不可移动的物。</a:t>
            </a:r>
          </a:p>
          <a:p>
            <a:endParaRPr lang="ja-JP" altLang="en-US" sz="1400" dirty="0"/>
          </a:p>
          <a:p>
            <a:r>
              <a:rPr lang="ja-JP" altLang="en-US" sz="1400" dirty="0"/>
              <a:t>在古罗马法中，不动产是指不能自行移动，也不能用外力移动，否则就会改变其性质或减损其价值的有体物。如土地、房屋、树木等。土地</a:t>
            </a:r>
            <a:r>
              <a:rPr lang="zh-CN" altLang="en-US" sz="1400" dirty="0"/>
              <a:t>，</a:t>
            </a:r>
            <a:r>
              <a:rPr lang="ja-JP" altLang="en-US" sz="1400" dirty="0"/>
              <a:t>包括耕作地、住宅地、意大利土地、外省土地、公地和私地等，这是最基本的不动产</a:t>
            </a:r>
            <a:r>
              <a:rPr lang="zh-CN" altLang="en-US" sz="1400" dirty="0"/>
              <a:t>。</a:t>
            </a:r>
            <a:r>
              <a:rPr lang="ja-JP" altLang="en-US" sz="1400" dirty="0"/>
              <a:t>动产附着于不动产而成为不动产</a:t>
            </a:r>
            <a:r>
              <a:rPr lang="zh-CN" altLang="en-US" sz="1400" dirty="0"/>
              <a:t>，</a:t>
            </a:r>
            <a:r>
              <a:rPr lang="ja-JP" altLang="en-US" sz="1400" dirty="0"/>
              <a:t>如草木附着于土地、木材砖瓦附着于房屋而成为不动产等。</a:t>
            </a:r>
          </a:p>
          <a:p>
            <a:endParaRPr lang="ja-JP" altLang="en-US" sz="1400" dirty="0"/>
          </a:p>
          <a:p>
            <a:r>
              <a:rPr lang="zh-CN" altLang="en-US" sz="1400" dirty="0"/>
              <a:t>在法国民法中，财产，或依其性质，或依其用途，或依其附着的客体为不动产。法国</a:t>
            </a:r>
            <a:r>
              <a:rPr lang="en-US" altLang="zh-CN" sz="1400" dirty="0"/>
              <a:t>《</a:t>
            </a:r>
            <a:r>
              <a:rPr lang="zh-CN" altLang="en-US" sz="1400" dirty="0"/>
              <a:t>民法典</a:t>
            </a:r>
            <a:r>
              <a:rPr lang="en-US" altLang="zh-CN" sz="1400" dirty="0"/>
              <a:t>》</a:t>
            </a:r>
            <a:r>
              <a:rPr lang="zh-CN" altLang="en-US" sz="1400" dirty="0"/>
              <a:t>对不动产规定甚详（第</a:t>
            </a:r>
            <a:r>
              <a:rPr lang="en-US" altLang="zh-CN" sz="1400" dirty="0"/>
              <a:t>517</a:t>
            </a:r>
            <a:r>
              <a:rPr lang="zh-CN" altLang="en-US" sz="1400" dirty="0"/>
              <a:t>条至</a:t>
            </a:r>
            <a:r>
              <a:rPr lang="en-US" altLang="zh-CN" sz="1400" dirty="0"/>
              <a:t>526</a:t>
            </a:r>
            <a:r>
              <a:rPr lang="zh-CN" altLang="en-US" sz="1400" dirty="0"/>
              <a:t>条），包括：</a:t>
            </a:r>
            <a:r>
              <a:rPr lang="ja-JP" altLang="en-US" sz="1400" dirty="0"/>
              <a:t>土地与建筑物</a:t>
            </a:r>
            <a:r>
              <a:rPr lang="zh-CN" altLang="en-US" sz="1400" dirty="0"/>
              <a:t>；固定于柱石并成为建筑物之一部分的风磨或水磨；连于根系、尚未收割的庄稼，以及树上尚未摘取的果实；尚未被砍倒的平常定期采伐的矮树木或者有规则采伐的多年生高大树木等。</a:t>
            </a:r>
            <a:endParaRPr lang="en-US" altLang="ja-JP" sz="1400" dirty="0"/>
          </a:p>
          <a:p>
            <a:endParaRPr lang="en-US" altLang="zh-CN" sz="1400" dirty="0"/>
          </a:p>
          <a:p>
            <a:r>
              <a:rPr lang="zh-CN" altLang="en-US" sz="1400" dirty="0"/>
              <a:t>日本</a:t>
            </a:r>
            <a:r>
              <a:rPr lang="en-US" altLang="zh-CN" sz="1400" dirty="0"/>
              <a:t>《</a:t>
            </a:r>
            <a:r>
              <a:rPr lang="zh-CN" altLang="en-US" sz="1400" dirty="0"/>
              <a:t>民法典</a:t>
            </a:r>
            <a:r>
              <a:rPr lang="en-US" altLang="zh-CN" sz="1400" dirty="0"/>
              <a:t>》</a:t>
            </a:r>
            <a:r>
              <a:rPr lang="zh-CN" altLang="en-US" sz="1400" dirty="0"/>
              <a:t>第</a:t>
            </a:r>
            <a:r>
              <a:rPr lang="en-US" altLang="zh-CN" sz="1400" dirty="0"/>
              <a:t>86</a:t>
            </a:r>
            <a:r>
              <a:rPr lang="zh-CN" altLang="en-US" sz="1400" dirty="0"/>
              <a:t>条规定：“土地及其定着物为不动产。不动产以外的物，均为动产”。</a:t>
            </a:r>
            <a:endParaRPr lang="en-US" altLang="ja-JP" sz="1400" dirty="0"/>
          </a:p>
          <a:p>
            <a:endParaRPr lang="ja-JP" altLang="en-US" sz="1400" dirty="0"/>
          </a:p>
          <a:p>
            <a:r>
              <a:rPr lang="zh-CN" altLang="en-US" sz="1400" dirty="0"/>
              <a:t>我国台湾地区“民法”</a:t>
            </a:r>
            <a:r>
              <a:rPr lang="ja-JP" altLang="en-US" sz="1400" dirty="0"/>
              <a:t>第</a:t>
            </a:r>
            <a:r>
              <a:rPr lang="en-US" altLang="ja-JP" sz="1400" dirty="0"/>
              <a:t>66</a:t>
            </a:r>
            <a:r>
              <a:rPr lang="zh-CN" altLang="en-US" sz="1400" dirty="0"/>
              <a:t>条规定：“</a:t>
            </a:r>
            <a:r>
              <a:rPr lang="ja-JP" altLang="en-US" sz="1400" dirty="0"/>
              <a:t>稱不動產者，謂土地及其定著物。不動產之出產物，尚未分離者，為該不動產之部分</a:t>
            </a:r>
            <a:r>
              <a:rPr lang="zh-CN" altLang="en-US" sz="1400" dirty="0"/>
              <a:t>”</a:t>
            </a:r>
            <a:r>
              <a:rPr lang="ja-JP" altLang="en-US" sz="1400" dirty="0"/>
              <a:t>。</a:t>
            </a:r>
            <a:endParaRPr lang="en-US" altLang="ja-JP" sz="1400" dirty="0"/>
          </a:p>
          <a:p>
            <a:endParaRPr lang="en-US" altLang="zh-CN" sz="1400" dirty="0"/>
          </a:p>
          <a:p>
            <a:r>
              <a:rPr lang="zh-CN" altLang="en-US" sz="1400" dirty="0"/>
              <a:t>原</a:t>
            </a:r>
            <a:r>
              <a:rPr lang="en-US" altLang="zh-CN" sz="1400" dirty="0"/>
              <a:t>《</a:t>
            </a:r>
            <a:r>
              <a:rPr lang="zh-CN" altLang="en-US" sz="1400" dirty="0"/>
              <a:t>担保法</a:t>
            </a:r>
            <a:r>
              <a:rPr lang="en-US" altLang="zh-CN" sz="1400" dirty="0"/>
              <a:t>》</a:t>
            </a:r>
            <a:r>
              <a:rPr lang="zh-CN" altLang="en-US" sz="1400" dirty="0"/>
              <a:t>第</a:t>
            </a:r>
            <a:r>
              <a:rPr lang="en-US" altLang="zh-CN" sz="1400" dirty="0"/>
              <a:t>92</a:t>
            </a:r>
            <a:r>
              <a:rPr lang="zh-CN" altLang="en-US" sz="1400" dirty="0"/>
              <a:t>条规定：“本法所称</a:t>
            </a:r>
            <a:r>
              <a:rPr lang="zh-CN" altLang="en-US" sz="1400" dirty="0">
                <a:solidFill>
                  <a:srgbClr val="FF0000"/>
                </a:solidFill>
              </a:rPr>
              <a:t>不动产是指土地以及房屋、林木等地上定着物</a:t>
            </a:r>
            <a:r>
              <a:rPr lang="zh-CN" altLang="en-US" sz="1400" dirty="0"/>
              <a:t>。本法所称动产是指不动产以外的物”。</a:t>
            </a:r>
            <a:endParaRPr lang="en-US" altLang="zh-CN" sz="1400" dirty="0"/>
          </a:p>
          <a:p>
            <a:endParaRPr lang="zh-CN" altLang="en-US" sz="1400" dirty="0"/>
          </a:p>
          <a:p>
            <a:r>
              <a:rPr lang="zh-CN" altLang="en-US" sz="1400" dirty="0"/>
              <a:t>原</a:t>
            </a:r>
            <a:r>
              <a:rPr lang="en-US" altLang="zh-CN" sz="1400" dirty="0"/>
              <a:t>《</a:t>
            </a:r>
            <a:r>
              <a:rPr lang="zh-CN" altLang="en-US" sz="1400" dirty="0"/>
              <a:t>关于贯彻执行</a:t>
            </a:r>
            <a:r>
              <a:rPr lang="en-US" altLang="zh-CN" sz="1400" dirty="0"/>
              <a:t>〈</a:t>
            </a:r>
            <a:r>
              <a:rPr lang="zh-CN" altLang="en-US" sz="1400" dirty="0"/>
              <a:t>中华人民共和国民法通则</a:t>
            </a:r>
            <a:r>
              <a:rPr lang="en-US" altLang="zh-CN" sz="1400" dirty="0"/>
              <a:t>〉</a:t>
            </a:r>
            <a:r>
              <a:rPr lang="zh-CN" altLang="en-US" sz="1400" dirty="0"/>
              <a:t>若干问题的意见（试行）</a:t>
            </a:r>
            <a:r>
              <a:rPr lang="en-US" altLang="zh-CN" sz="1400" dirty="0"/>
              <a:t>》</a:t>
            </a:r>
            <a:r>
              <a:rPr lang="zh-CN" altLang="en-US" sz="1400" dirty="0"/>
              <a:t>第</a:t>
            </a:r>
            <a:r>
              <a:rPr lang="en-US" altLang="zh-CN" sz="1400" dirty="0"/>
              <a:t>186</a:t>
            </a:r>
            <a:r>
              <a:rPr lang="zh-CN" altLang="en-US" sz="1400" dirty="0"/>
              <a:t>条规定：“</a:t>
            </a:r>
            <a:r>
              <a:rPr lang="zh-CN" altLang="en-US" sz="1400" dirty="0">
                <a:solidFill>
                  <a:srgbClr val="FF0000"/>
                </a:solidFill>
              </a:rPr>
              <a:t>土地、附着于土地的建筑物及其他定着物、建筑物的固定附属设备为不动产</a:t>
            </a:r>
            <a:r>
              <a:rPr lang="zh-CN" altLang="en-US" sz="1400" dirty="0"/>
              <a:t>。不动产的所有权、买卖、租赁、抵押、使用等民事关系，均应适用不动产所在地法律”。</a:t>
            </a:r>
            <a:endParaRPr lang="en-US" altLang="zh-CN" sz="1400" dirty="0"/>
          </a:p>
          <a:p>
            <a:endParaRPr lang="en-US" altLang="zh-CN" sz="1400" dirty="0"/>
          </a:p>
          <a:p>
            <a:r>
              <a:rPr lang="en-US" altLang="zh-CN" sz="1400" dirty="0"/>
              <a:t>《</a:t>
            </a:r>
            <a:r>
              <a:rPr lang="zh-CN" altLang="en-US" sz="1400" dirty="0"/>
              <a:t>不动产登记暂行条例</a:t>
            </a:r>
            <a:r>
              <a:rPr lang="en-US" altLang="zh-CN" sz="1400" dirty="0"/>
              <a:t>》</a:t>
            </a:r>
            <a:r>
              <a:rPr lang="zh-CN" altLang="en-US" sz="1400" dirty="0"/>
              <a:t>第</a:t>
            </a:r>
            <a:r>
              <a:rPr lang="en-US" altLang="zh-CN" sz="1400" dirty="0"/>
              <a:t>2</a:t>
            </a:r>
            <a:r>
              <a:rPr lang="zh-CN" altLang="en-US" sz="1400" dirty="0"/>
              <a:t>条第</a:t>
            </a:r>
            <a:r>
              <a:rPr lang="en-US" altLang="zh-CN" sz="1400" dirty="0"/>
              <a:t>2</a:t>
            </a:r>
            <a:r>
              <a:rPr lang="zh-CN" altLang="en-US" sz="1400" dirty="0"/>
              <a:t>款规定：“本条例所称不动产，是指土地、海域以及房屋、林木等定着物”。</a:t>
            </a:r>
            <a:endParaRPr lang="en-US" altLang="zh-CN" sz="1400" dirty="0"/>
          </a:p>
          <a:p>
            <a:endParaRPr lang="en-US" altLang="zh-CN" sz="1400" dirty="0"/>
          </a:p>
          <a:p>
            <a:r>
              <a:rPr lang="zh-CN" altLang="en-US" sz="1400" dirty="0"/>
              <a:t>土地、海域既是不动产又属于自然资源；房屋是不动产但不属于自然资源；林木中的人造林是不动产但不属于自然资源；林木中的天然林既是不动产又属于自然资源。</a:t>
            </a:r>
            <a:endParaRPr lang="en-US" altLang="zh-CN" sz="1400" dirty="0"/>
          </a:p>
        </p:txBody>
      </p:sp>
    </p:spTree>
    <p:extLst>
      <p:ext uri="{BB962C8B-B14F-4D97-AF65-F5344CB8AC3E}">
        <p14:creationId xmlns:p14="http://schemas.microsoft.com/office/powerpoint/2010/main" val="2035068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01A661C6-56EF-EC7A-0269-AE0AFE238CBF}"/>
              </a:ext>
            </a:extLst>
          </p:cNvPr>
          <p:cNvSpPr>
            <a:spLocks noGrp="1"/>
          </p:cNvSpPr>
          <p:nvPr>
            <p:ph type="body" sz="quarter" idx="10"/>
          </p:nvPr>
        </p:nvSpPr>
        <p:spPr>
          <a:xfrm>
            <a:off x="1111823" y="387122"/>
            <a:ext cx="5616922" cy="387798"/>
          </a:xfrm>
        </p:spPr>
        <p:txBody>
          <a:bodyPr/>
          <a:lstStyle/>
          <a:p>
            <a:r>
              <a:rPr lang="zh-CN" altLang="en-US" dirty="0"/>
              <a:t>自然资源确权与不动产登记的联系</a:t>
            </a:r>
          </a:p>
        </p:txBody>
      </p:sp>
      <p:sp>
        <p:nvSpPr>
          <p:cNvPr id="16" name="文本框 15">
            <a:extLst>
              <a:ext uri="{FF2B5EF4-FFF2-40B4-BE49-F238E27FC236}">
                <a16:creationId xmlns:a16="http://schemas.microsoft.com/office/drawing/2014/main" id="{CD00BC8E-CF9F-4529-452B-DD935D610786}"/>
              </a:ext>
            </a:extLst>
          </p:cNvPr>
          <p:cNvSpPr txBox="1"/>
          <p:nvPr/>
        </p:nvSpPr>
        <p:spPr>
          <a:xfrm>
            <a:off x="658813" y="1125538"/>
            <a:ext cx="10874374" cy="4478149"/>
          </a:xfrm>
          <a:prstGeom prst="rect">
            <a:avLst/>
          </a:prstGeom>
          <a:noFill/>
        </p:spPr>
        <p:txBody>
          <a:bodyPr wrap="square">
            <a:spAutoFit/>
          </a:bodyPr>
          <a:lstStyle/>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3</a:t>
            </a:r>
            <a:r>
              <a:rPr lang="zh-CN" altLang="en-US" sz="1500" dirty="0"/>
              <a:t>条规定：“</a:t>
            </a:r>
            <a:r>
              <a:rPr lang="zh-CN" altLang="en-US" sz="1500" dirty="0">
                <a:solidFill>
                  <a:srgbClr val="FF0000"/>
                </a:solidFill>
              </a:rPr>
              <a:t>对水流、森林、山岭、草原、荒地、滩涂、海域、无居民海岛以及探明储量的矿产资源等自然资源的所有权和所有自然生态空间统一进行确权登记</a:t>
            </a:r>
            <a:r>
              <a:rPr lang="zh-CN" altLang="en-US" sz="1500" dirty="0"/>
              <a:t>，适用本办法”。</a:t>
            </a:r>
            <a:endParaRPr lang="en-US" altLang="zh-CN" sz="1500" dirty="0"/>
          </a:p>
          <a:p>
            <a:endParaRPr lang="en-US" altLang="zh-CN" sz="1500" dirty="0"/>
          </a:p>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5</a:t>
            </a:r>
            <a:r>
              <a:rPr lang="zh-CN" altLang="en-US" sz="1500" dirty="0"/>
              <a:t>条规定：“</a:t>
            </a:r>
            <a:r>
              <a:rPr lang="zh-CN" altLang="en-US" sz="1500" dirty="0">
                <a:solidFill>
                  <a:srgbClr val="FF0000"/>
                </a:solidFill>
              </a:rPr>
              <a:t>自然资源统一确权登记以不动产登记为基础，依据</a:t>
            </a:r>
            <a:r>
              <a:rPr lang="en-US" altLang="zh-CN" sz="1500" dirty="0">
                <a:solidFill>
                  <a:srgbClr val="FF0000"/>
                </a:solidFill>
              </a:rPr>
              <a:t>《</a:t>
            </a:r>
            <a:r>
              <a:rPr lang="zh-CN" altLang="en-US" sz="1500" dirty="0">
                <a:solidFill>
                  <a:srgbClr val="FF0000"/>
                </a:solidFill>
              </a:rPr>
              <a:t>不动产登记暂行条例</a:t>
            </a:r>
            <a:r>
              <a:rPr lang="en-US" altLang="zh-CN" sz="1500" dirty="0">
                <a:solidFill>
                  <a:srgbClr val="FF0000"/>
                </a:solidFill>
              </a:rPr>
              <a:t>》</a:t>
            </a:r>
            <a:r>
              <a:rPr lang="zh-CN" altLang="en-US" sz="1500" dirty="0">
                <a:solidFill>
                  <a:srgbClr val="FF0000"/>
                </a:solidFill>
              </a:rPr>
              <a:t>的规定办理登记的不动产权利，不再重复登记。自然资源确权登记涉及调整或限制已登记的不动产权利的，应当符合法律法规规定，依法及时记载于不动产登记簿，并书面通知权利人</a:t>
            </a:r>
            <a:r>
              <a:rPr lang="zh-CN" altLang="en-US" sz="1500" dirty="0"/>
              <a:t>”。</a:t>
            </a:r>
            <a:endParaRPr lang="en-US" altLang="zh-CN" sz="1500" dirty="0"/>
          </a:p>
          <a:p>
            <a:endParaRPr lang="en-US" altLang="zh-CN" sz="1500" dirty="0"/>
          </a:p>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8</a:t>
            </a:r>
            <a:r>
              <a:rPr lang="zh-CN" altLang="en-US" sz="1500" dirty="0"/>
              <a:t>条规定：“自然资源登记簿的样式由国务院自然资源主管部门统一规定。</a:t>
            </a:r>
            <a:r>
              <a:rPr lang="zh-CN" altLang="en-US" sz="1500" dirty="0">
                <a:solidFill>
                  <a:srgbClr val="FF0000"/>
                </a:solidFill>
              </a:rPr>
              <a:t>已按照</a:t>
            </a:r>
            <a:r>
              <a:rPr lang="en-US" altLang="zh-CN" sz="1500" dirty="0">
                <a:solidFill>
                  <a:srgbClr val="FF0000"/>
                </a:solidFill>
              </a:rPr>
              <a:t>《</a:t>
            </a:r>
            <a:r>
              <a:rPr lang="zh-CN" altLang="en-US" sz="1500" dirty="0">
                <a:solidFill>
                  <a:srgbClr val="FF0000"/>
                </a:solidFill>
              </a:rPr>
              <a:t>不动产登记暂行条例</a:t>
            </a:r>
            <a:r>
              <a:rPr lang="en-US" altLang="zh-CN" sz="1500" dirty="0">
                <a:solidFill>
                  <a:srgbClr val="FF0000"/>
                </a:solidFill>
              </a:rPr>
              <a:t>》</a:t>
            </a:r>
            <a:r>
              <a:rPr lang="zh-CN" altLang="en-US" sz="1500" dirty="0">
                <a:solidFill>
                  <a:srgbClr val="FF0000"/>
                </a:solidFill>
              </a:rPr>
              <a:t>办理登记的不动产权利，通过不动产单元号、权利主体实现自然资源登记簿与不动产登记簿的关联</a:t>
            </a:r>
            <a:r>
              <a:rPr lang="zh-CN" altLang="en-US" sz="1500" dirty="0"/>
              <a:t>”。</a:t>
            </a:r>
            <a:endParaRPr lang="en-US" altLang="zh-CN" sz="1500" dirty="0"/>
          </a:p>
          <a:p>
            <a:endParaRPr lang="en-US" altLang="zh-CN" sz="1500" dirty="0"/>
          </a:p>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11</a:t>
            </a:r>
            <a:r>
              <a:rPr lang="zh-CN" altLang="en-US" sz="1500" dirty="0"/>
              <a:t>条规定：“</a:t>
            </a:r>
            <a:r>
              <a:rPr lang="zh-CN" altLang="en-US" sz="1500" dirty="0">
                <a:solidFill>
                  <a:srgbClr val="FF0000"/>
                </a:solidFill>
              </a:rPr>
              <a:t>自然资源登记簿附图内容包括</a:t>
            </a:r>
            <a:r>
              <a:rPr lang="zh-CN" altLang="en-US" sz="1500" dirty="0"/>
              <a:t>自然资源空间范围界线、面积，所有权主体、所有权代表行使主体、所有权代理行使主体，以及</a:t>
            </a:r>
            <a:r>
              <a:rPr lang="zh-CN" altLang="en-US" sz="1500" dirty="0">
                <a:solidFill>
                  <a:srgbClr val="FF0000"/>
                </a:solidFill>
              </a:rPr>
              <a:t>已登记的不动产权利界线</a:t>
            </a:r>
            <a:r>
              <a:rPr lang="zh-CN" altLang="en-US" sz="1500" dirty="0"/>
              <a:t>，不同类型自然资源的边界、面积等信息”。</a:t>
            </a:r>
            <a:endParaRPr lang="en-US" altLang="zh-CN" sz="1500" dirty="0"/>
          </a:p>
          <a:p>
            <a:endParaRPr lang="en-US" altLang="zh-CN" sz="1500" dirty="0"/>
          </a:p>
          <a:p>
            <a:r>
              <a:rPr lang="en-US" altLang="zh-CN" sz="1500" dirty="0"/>
              <a:t>《</a:t>
            </a:r>
            <a:r>
              <a:rPr lang="zh-CN" altLang="en-US" sz="1500" dirty="0"/>
              <a:t>自然资源统一确权登记暂行办法</a:t>
            </a:r>
            <a:r>
              <a:rPr lang="en-US" altLang="zh-CN" sz="1500" dirty="0"/>
              <a:t>》</a:t>
            </a:r>
            <a:r>
              <a:rPr lang="zh-CN" altLang="en-US" sz="1500" dirty="0"/>
              <a:t>第</a:t>
            </a:r>
            <a:r>
              <a:rPr lang="en-US" altLang="zh-CN" sz="1500" dirty="0"/>
              <a:t>24</a:t>
            </a:r>
            <a:r>
              <a:rPr lang="zh-CN" altLang="en-US" sz="1500" dirty="0"/>
              <a:t>条规定：“登记机构会同水利、林草、生态环境等部门应</a:t>
            </a:r>
            <a:r>
              <a:rPr lang="zh-CN" altLang="en-US" sz="1500" dirty="0">
                <a:solidFill>
                  <a:srgbClr val="FF0000"/>
                </a:solidFill>
              </a:rPr>
              <a:t>充分利用</a:t>
            </a:r>
            <a:r>
              <a:rPr lang="zh-CN" altLang="en-US" sz="1500" dirty="0"/>
              <a:t>全国国土调查、自然资源专项调查等自然资源调查成果，以及</a:t>
            </a:r>
            <a:r>
              <a:rPr lang="zh-CN" altLang="en-US" sz="1500" dirty="0">
                <a:solidFill>
                  <a:srgbClr val="FF0000"/>
                </a:solidFill>
              </a:rPr>
              <a:t>集体土地所有权确权登记发证、国有土地使用权确权登记发证等不动产登记成果，开展自然资源权籍调查，绘制自然资源权籍图和自然资源登记簿附图</a:t>
            </a:r>
            <a:r>
              <a:rPr lang="zh-CN" altLang="en-US" sz="1500" dirty="0"/>
              <a:t>，划清全民所有和集体所有的边界以及不同集体所有者的边界；依据分级行使国家所有权体制改革成果，划清全民所有、不同层级政府行使所有权的边界。自然资源登记单元的重要界址点应现场指界，必要时可设立明显界标。在国土调查、专项调查、权籍调查、土地勘测定界等工作中对重要界址点</a:t>
            </a:r>
            <a:r>
              <a:rPr lang="zh-CN" altLang="en-US" sz="1500" dirty="0">
                <a:solidFill>
                  <a:srgbClr val="FF0000"/>
                </a:solidFill>
              </a:rPr>
              <a:t>已经指界确认的，不需要重复指界</a:t>
            </a:r>
            <a:r>
              <a:rPr lang="zh-CN" altLang="en-US" sz="1500" dirty="0"/>
              <a:t>。对涉及权属争议的，按有关法律法规规定处理”。</a:t>
            </a:r>
            <a:endParaRPr lang="en-US" altLang="zh-CN" sz="1500" dirty="0"/>
          </a:p>
        </p:txBody>
      </p:sp>
    </p:spTree>
    <p:extLst>
      <p:ext uri="{BB962C8B-B14F-4D97-AF65-F5344CB8AC3E}">
        <p14:creationId xmlns:p14="http://schemas.microsoft.com/office/powerpoint/2010/main" val="14434094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OP" val="286"/>
  <p:tag name="LEFT" val="231.2782"/>
  <p:tag name="WIDTH" val="203.3513"/>
  <p:tag name="HEIGHT" val="0"/>
  <p:tag name="LINEWEIGHT" val="0.5"/>
  <p:tag name="SHAPEREFLECTION" val="-2.147484E+09"/>
  <p:tag name="SHAPEGLOW" val="0"/>
  <p:tag name="SOFTEDGE" val="0"/>
</p:tagLst>
</file>

<file path=ppt/theme/theme1.xml><?xml version="1.0" encoding="utf-8"?>
<a:theme xmlns:a="http://schemas.openxmlformats.org/drawingml/2006/main" name="1_OfficePLUS 主题">
  <a:themeElements>
    <a:clrScheme name="自定义 1">
      <a:dk1>
        <a:srgbClr val="2F2F2F"/>
      </a:dk1>
      <a:lt1>
        <a:srgbClr val="FFFFFF"/>
      </a:lt1>
      <a:dk2>
        <a:srgbClr val="778495"/>
      </a:dk2>
      <a:lt2>
        <a:srgbClr val="F0F0F0"/>
      </a:lt2>
      <a:accent1>
        <a:srgbClr val="F54E1A"/>
      </a:accent1>
      <a:accent2>
        <a:srgbClr val="FA4848"/>
      </a:accent2>
      <a:accent3>
        <a:srgbClr val="F97B20"/>
      </a:accent3>
      <a:accent4>
        <a:srgbClr val="FDB72E"/>
      </a:accent4>
      <a:accent5>
        <a:srgbClr val="836BFF"/>
      </a:accent5>
      <a:accent6>
        <a:srgbClr val="2CB3FF"/>
      </a:accent6>
      <a:hlink>
        <a:srgbClr val="0563C1"/>
      </a:hlink>
      <a:folHlink>
        <a:srgbClr val="954F71"/>
      </a:folHlink>
    </a:clrScheme>
    <a:fontScheme name="Office Plus">
      <a:majorFont>
        <a:latin typeface="Arial Black"/>
        <a:ea typeface="微软雅黑"/>
        <a:cs typeface=""/>
      </a:majorFont>
      <a:minorFont>
        <a:latin typeface="Arial"/>
        <a:ea typeface="微软雅黑 Light"/>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0b223f8-5841-42fb-baf5-d5b50bb4a0ca.source-default.zh-Hans" id="{73F4A820-C007-4446-89D8-D266B76AAA83}" vid="{3758F66E-F0EB-214E-B796-69CC723FEF2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3657</TotalTime>
  <Words>11434</Words>
  <Application>Microsoft Office PowerPoint</Application>
  <PresentationFormat>宽屏</PresentationFormat>
  <Paragraphs>325</Paragraphs>
  <Slides>32</Slides>
  <Notes>1</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32</vt:i4>
      </vt:variant>
    </vt:vector>
  </HeadingPairs>
  <TitlesOfParts>
    <vt:vector size="35" baseType="lpstr">
      <vt:lpstr>微软雅黑 Light</vt:lpstr>
      <vt:lpstr>Arial</vt:lpstr>
      <vt:lpstr>1_OfficePLUS 主题</vt:lpstr>
      <vt:lpstr>自然资源确权与不动产登记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ChenCleo</dc:creator>
  <cp:lastModifiedBy>YW BI</cp:lastModifiedBy>
  <cp:revision>1178</cp:revision>
  <dcterms:created xsi:type="dcterms:W3CDTF">2022-10-07T03:45:00Z</dcterms:created>
  <dcterms:modified xsi:type="dcterms:W3CDTF">2024-04-10T06:35:42Z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2052-11.8.2.8506</vt:lpwstr>
  </property>
  <property fmtid="{D5CDD505-2E9C-101B-9397-08002B2CF9AE}" pid="3" name="MSIP_Label_defa4170-0d19-0005-0004-bc88714345d2_Enabled">
    <vt:lpwstr>true</vt:lpwstr>
  </property>
  <property fmtid="{D5CDD505-2E9C-101B-9397-08002B2CF9AE}" pid="4" name="MSIP_Label_defa4170-0d19-0005-0004-bc88714345d2_SetDate">
    <vt:lpwstr>2023-01-18T03:56:59Z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d90459ea-fd71-4931-9ad6-14f20483eed9</vt:lpwstr>
  </property>
  <property fmtid="{D5CDD505-2E9C-101B-9397-08002B2CF9AE}" pid="8" name="MSIP_Label_defa4170-0d19-0005-0004-bc88714345d2_ActionId">
    <vt:lpwstr>4267ff3f-1985-4218-9384-c72cc9a31c68</vt:lpwstr>
  </property>
  <property fmtid="{D5CDD505-2E9C-101B-9397-08002B2CF9AE}" pid="9" name="MSIP_Label_defa4170-0d19-0005-0004-bc88714345d2_ContentBits">
    <vt:lpwstr>0</vt:lpwstr>
  </property>
</Properties>
</file>